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5"/>
  </p:notesMasterIdLst>
  <p:sldIdLst>
    <p:sldId id="271" r:id="rId2"/>
    <p:sldId id="256" r:id="rId3"/>
    <p:sldId id="272" r:id="rId4"/>
    <p:sldId id="273" r:id="rId5"/>
    <p:sldId id="275" r:id="rId6"/>
    <p:sldId id="282" r:id="rId7"/>
    <p:sldId id="257" r:id="rId8"/>
    <p:sldId id="277" r:id="rId9"/>
    <p:sldId id="259" r:id="rId10"/>
    <p:sldId id="260" r:id="rId11"/>
    <p:sldId id="279" r:id="rId12"/>
    <p:sldId id="281" r:id="rId13"/>
    <p:sldId id="258" r:id="rId14"/>
    <p:sldId id="278" r:id="rId15"/>
    <p:sldId id="262" r:id="rId16"/>
    <p:sldId id="261" r:id="rId17"/>
    <p:sldId id="263" r:id="rId18"/>
    <p:sldId id="264" r:id="rId19"/>
    <p:sldId id="265" r:id="rId20"/>
    <p:sldId id="266" r:id="rId21"/>
    <p:sldId id="267" r:id="rId22"/>
    <p:sldId id="276"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77504" autoAdjust="0"/>
  </p:normalViewPr>
  <p:slideViewPr>
    <p:cSldViewPr snapToGrid="0">
      <p:cViewPr varScale="1">
        <p:scale>
          <a:sx n="71" d="100"/>
          <a:sy n="71" d="100"/>
        </p:scale>
        <p:origin x="570" y="72"/>
      </p:cViewPr>
      <p:guideLst/>
    </p:cSldViewPr>
  </p:slideViewPr>
  <p:notesTextViewPr>
    <p:cViewPr>
      <p:scale>
        <a:sx n="1" d="1"/>
        <a:sy n="1" d="1"/>
      </p:scale>
      <p:origin x="0" y="0"/>
    </p:cViewPr>
  </p:notesTextViewPr>
  <p:notesViewPr>
    <p:cSldViewPr snapToGrid="0">
      <p:cViewPr varScale="1">
        <p:scale>
          <a:sx n="70" d="100"/>
          <a:sy n="70" d="100"/>
        </p:scale>
        <p:origin x="3240"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0F1300-E755-4E50-8FCB-89A3660C45AB}"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en-US"/>
        </a:p>
      </dgm:t>
    </dgm:pt>
    <dgm:pt modelId="{C1588ED3-0691-490C-AFEA-21619FCC058B}">
      <dgm:prSet phldrT="[Text]"/>
      <dgm:spPr/>
      <dgm:t>
        <a:bodyPr/>
        <a:lstStyle/>
        <a:p>
          <a:r>
            <a:rPr lang="en-US" dirty="0" smtClean="0"/>
            <a:t>Vertex</a:t>
          </a:r>
          <a:endParaRPr lang="en-US" dirty="0"/>
        </a:p>
      </dgm:t>
    </dgm:pt>
    <dgm:pt modelId="{4838BFC6-ECF4-4C7F-8474-14600F64A958}" type="parTrans" cxnId="{6747EA67-6380-4BDC-BF9D-4762410A89D6}">
      <dgm:prSet/>
      <dgm:spPr/>
      <dgm:t>
        <a:bodyPr/>
        <a:lstStyle/>
        <a:p>
          <a:endParaRPr lang="en-US"/>
        </a:p>
      </dgm:t>
    </dgm:pt>
    <dgm:pt modelId="{D53F4EE4-A245-4D0E-9B11-7C4E88C6DF29}" type="sibTrans" cxnId="{6747EA67-6380-4BDC-BF9D-4762410A89D6}">
      <dgm:prSet/>
      <dgm:spPr/>
      <dgm:t>
        <a:bodyPr/>
        <a:lstStyle/>
        <a:p>
          <a:endParaRPr lang="en-US"/>
        </a:p>
      </dgm:t>
    </dgm:pt>
    <dgm:pt modelId="{82B17AF3-2883-404D-990F-8377E1F72C80}">
      <dgm:prSet phldrT="[Text]"/>
      <dgm:spPr/>
      <dgm:t>
        <a:bodyPr/>
        <a:lstStyle/>
        <a:p>
          <a:r>
            <a:rPr lang="en-US" dirty="0" smtClean="0"/>
            <a:t>Vertex</a:t>
          </a:r>
          <a:endParaRPr lang="en-US" dirty="0"/>
        </a:p>
      </dgm:t>
    </dgm:pt>
    <dgm:pt modelId="{CEBA6231-BD7D-4DC6-A031-951ADF0698E5}" type="parTrans" cxnId="{BCFED7B5-281D-4E91-9C83-9507A040F37A}">
      <dgm:prSet/>
      <dgm:spPr/>
      <dgm:t>
        <a:bodyPr/>
        <a:lstStyle/>
        <a:p>
          <a:endParaRPr lang="en-US"/>
        </a:p>
      </dgm:t>
    </dgm:pt>
    <dgm:pt modelId="{5D698B99-A4E1-45BB-9F37-936E5BF4DF60}" type="sibTrans" cxnId="{BCFED7B5-281D-4E91-9C83-9507A040F37A}">
      <dgm:prSet/>
      <dgm:spPr/>
      <dgm:t>
        <a:bodyPr/>
        <a:lstStyle/>
        <a:p>
          <a:endParaRPr lang="en-US"/>
        </a:p>
      </dgm:t>
    </dgm:pt>
    <dgm:pt modelId="{00B07E04-764F-4950-BC2B-C35CA31649B7}">
      <dgm:prSet phldrT="[Text]"/>
      <dgm:spPr/>
      <dgm:t>
        <a:bodyPr/>
        <a:lstStyle/>
        <a:p>
          <a:r>
            <a:rPr lang="en-US" dirty="0" smtClean="0"/>
            <a:t>Vertex</a:t>
          </a:r>
          <a:endParaRPr lang="en-US" dirty="0"/>
        </a:p>
      </dgm:t>
    </dgm:pt>
    <dgm:pt modelId="{D159C9BE-9A97-4596-A7B5-6703149C3D98}" type="parTrans" cxnId="{69658009-77B7-40A7-8395-2397760FDA1A}">
      <dgm:prSet/>
      <dgm:spPr/>
      <dgm:t>
        <a:bodyPr/>
        <a:lstStyle/>
        <a:p>
          <a:endParaRPr lang="en-US"/>
        </a:p>
      </dgm:t>
    </dgm:pt>
    <dgm:pt modelId="{1F6B8549-B7AB-4C1D-9AE7-A9BDE806E06A}" type="sibTrans" cxnId="{69658009-77B7-40A7-8395-2397760FDA1A}">
      <dgm:prSet/>
      <dgm:spPr/>
      <dgm:t>
        <a:bodyPr/>
        <a:lstStyle/>
        <a:p>
          <a:endParaRPr lang="en-US"/>
        </a:p>
      </dgm:t>
    </dgm:pt>
    <dgm:pt modelId="{8D3EC51E-F22D-4C26-80F3-B5D1DF4CC73E}">
      <dgm:prSet phldrT="[Text]"/>
      <dgm:spPr/>
      <dgm:t>
        <a:bodyPr/>
        <a:lstStyle/>
        <a:p>
          <a:r>
            <a:rPr lang="en-US" dirty="0" smtClean="0"/>
            <a:t>Vertex</a:t>
          </a:r>
          <a:endParaRPr lang="en-US" dirty="0"/>
        </a:p>
      </dgm:t>
    </dgm:pt>
    <dgm:pt modelId="{26EC2589-A99F-43F9-94D8-2BE0593F782C}" type="parTrans" cxnId="{745CC731-7B86-498A-BEF5-D722C6F9C85A}">
      <dgm:prSet/>
      <dgm:spPr/>
      <dgm:t>
        <a:bodyPr/>
        <a:lstStyle/>
        <a:p>
          <a:endParaRPr lang="en-US"/>
        </a:p>
      </dgm:t>
    </dgm:pt>
    <dgm:pt modelId="{2559A16E-AB12-4617-B528-F52BBE123628}" type="sibTrans" cxnId="{745CC731-7B86-498A-BEF5-D722C6F9C85A}">
      <dgm:prSet/>
      <dgm:spPr/>
      <dgm:t>
        <a:bodyPr/>
        <a:lstStyle/>
        <a:p>
          <a:endParaRPr lang="en-US"/>
        </a:p>
      </dgm:t>
    </dgm:pt>
    <dgm:pt modelId="{B2EA771B-1A43-4716-A799-034BE94161BD}" type="pres">
      <dgm:prSet presAssocID="{770F1300-E755-4E50-8FCB-89A3660C45AB}" presName="cycle" presStyleCnt="0">
        <dgm:presLayoutVars>
          <dgm:chMax val="1"/>
          <dgm:dir/>
          <dgm:animLvl val="ctr"/>
          <dgm:resizeHandles val="exact"/>
        </dgm:presLayoutVars>
      </dgm:prSet>
      <dgm:spPr/>
    </dgm:pt>
    <dgm:pt modelId="{67466B16-CC62-477B-96A9-9A2B8B5EC67A}" type="pres">
      <dgm:prSet presAssocID="{C1588ED3-0691-490C-AFEA-21619FCC058B}" presName="centerShape" presStyleLbl="node0" presStyleIdx="0" presStyleCnt="1" custLinFactNeighborX="-47604" custLinFactNeighborY="-39954"/>
      <dgm:spPr/>
      <dgm:t>
        <a:bodyPr/>
        <a:lstStyle/>
        <a:p>
          <a:endParaRPr lang="en-US"/>
        </a:p>
      </dgm:t>
    </dgm:pt>
    <dgm:pt modelId="{A3920F67-77D4-4F80-8154-361BB49CA452}" type="pres">
      <dgm:prSet presAssocID="{CEBA6231-BD7D-4DC6-A031-951ADF0698E5}" presName="Name9" presStyleLbl="parChTrans1D2" presStyleIdx="0" presStyleCnt="3"/>
      <dgm:spPr/>
    </dgm:pt>
    <dgm:pt modelId="{D91DFAD9-A7C5-437B-8B2F-E7DF67B2B975}" type="pres">
      <dgm:prSet presAssocID="{CEBA6231-BD7D-4DC6-A031-951ADF0698E5}" presName="connTx" presStyleLbl="parChTrans1D2" presStyleIdx="0" presStyleCnt="3"/>
      <dgm:spPr/>
    </dgm:pt>
    <dgm:pt modelId="{9D32ACC6-40B9-41F4-BEA6-DB07353EB451}" type="pres">
      <dgm:prSet presAssocID="{82B17AF3-2883-404D-990F-8377E1F72C80}" presName="node" presStyleLbl="node1" presStyleIdx="0" presStyleCnt="3" custRadScaleRad="174762" custRadScaleInc="88964">
        <dgm:presLayoutVars>
          <dgm:bulletEnabled val="1"/>
        </dgm:presLayoutVars>
      </dgm:prSet>
      <dgm:spPr/>
    </dgm:pt>
    <dgm:pt modelId="{67CDF67F-7B69-4FB0-96C7-2E0E9984FFE9}" type="pres">
      <dgm:prSet presAssocID="{D159C9BE-9A97-4596-A7B5-6703149C3D98}" presName="Name9" presStyleLbl="parChTrans1D2" presStyleIdx="1" presStyleCnt="3"/>
      <dgm:spPr/>
    </dgm:pt>
    <dgm:pt modelId="{12CB6820-8D06-41C5-BDB2-5B88603EC721}" type="pres">
      <dgm:prSet presAssocID="{D159C9BE-9A97-4596-A7B5-6703149C3D98}" presName="connTx" presStyleLbl="parChTrans1D2" presStyleIdx="1" presStyleCnt="3"/>
      <dgm:spPr/>
    </dgm:pt>
    <dgm:pt modelId="{4A2FF0D1-201B-4726-8A1D-6E53A93BC6CD}" type="pres">
      <dgm:prSet presAssocID="{00B07E04-764F-4950-BC2B-C35CA31649B7}" presName="node" presStyleLbl="node1" presStyleIdx="1" presStyleCnt="3" custRadScaleRad="82223" custRadScaleInc="-31302">
        <dgm:presLayoutVars>
          <dgm:bulletEnabled val="1"/>
        </dgm:presLayoutVars>
      </dgm:prSet>
      <dgm:spPr/>
      <dgm:t>
        <a:bodyPr/>
        <a:lstStyle/>
        <a:p>
          <a:endParaRPr lang="en-US"/>
        </a:p>
      </dgm:t>
    </dgm:pt>
    <dgm:pt modelId="{3FC9025A-B21C-4E6D-BB03-45587D19CA2C}" type="pres">
      <dgm:prSet presAssocID="{26EC2589-A99F-43F9-94D8-2BE0593F782C}" presName="Name9" presStyleLbl="parChTrans1D2" presStyleIdx="2" presStyleCnt="3"/>
      <dgm:spPr/>
    </dgm:pt>
    <dgm:pt modelId="{506CC18A-F3AD-4D61-A1B8-7CA31DDCD4E1}" type="pres">
      <dgm:prSet presAssocID="{26EC2589-A99F-43F9-94D8-2BE0593F782C}" presName="connTx" presStyleLbl="parChTrans1D2" presStyleIdx="2" presStyleCnt="3"/>
      <dgm:spPr/>
    </dgm:pt>
    <dgm:pt modelId="{FA2C0C2D-745A-4169-BF4A-8DDA2E815D7D}" type="pres">
      <dgm:prSet presAssocID="{8D3EC51E-F22D-4C26-80F3-B5D1DF4CC73E}" presName="node" presStyleLbl="node1" presStyleIdx="2" presStyleCnt="3" custRadScaleRad="190422" custRadScaleInc="31634">
        <dgm:presLayoutVars>
          <dgm:bulletEnabled val="1"/>
        </dgm:presLayoutVars>
      </dgm:prSet>
      <dgm:spPr/>
    </dgm:pt>
  </dgm:ptLst>
  <dgm:cxnLst>
    <dgm:cxn modelId="{00BA16F7-E735-45FB-B365-ECC3759D3B50}" type="presOf" srcId="{D159C9BE-9A97-4596-A7B5-6703149C3D98}" destId="{12CB6820-8D06-41C5-BDB2-5B88603EC721}" srcOrd="1" destOrd="0" presId="urn:microsoft.com/office/officeart/2005/8/layout/radial1"/>
    <dgm:cxn modelId="{A1581DB2-D4C8-41F7-B4E5-EC076B5E7E26}" type="presOf" srcId="{8D3EC51E-F22D-4C26-80F3-B5D1DF4CC73E}" destId="{FA2C0C2D-745A-4169-BF4A-8DDA2E815D7D}" srcOrd="0" destOrd="0" presId="urn:microsoft.com/office/officeart/2005/8/layout/radial1"/>
    <dgm:cxn modelId="{10A9C0B7-8A3A-4796-A068-16F564FEDC1F}" type="presOf" srcId="{770F1300-E755-4E50-8FCB-89A3660C45AB}" destId="{B2EA771B-1A43-4716-A799-034BE94161BD}" srcOrd="0" destOrd="0" presId="urn:microsoft.com/office/officeart/2005/8/layout/radial1"/>
    <dgm:cxn modelId="{69658009-77B7-40A7-8395-2397760FDA1A}" srcId="{C1588ED3-0691-490C-AFEA-21619FCC058B}" destId="{00B07E04-764F-4950-BC2B-C35CA31649B7}" srcOrd="1" destOrd="0" parTransId="{D159C9BE-9A97-4596-A7B5-6703149C3D98}" sibTransId="{1F6B8549-B7AB-4C1D-9AE7-A9BDE806E06A}"/>
    <dgm:cxn modelId="{95A05324-994C-4A63-B6E6-D33237AB36AC}" type="presOf" srcId="{00B07E04-764F-4950-BC2B-C35CA31649B7}" destId="{4A2FF0D1-201B-4726-8A1D-6E53A93BC6CD}" srcOrd="0" destOrd="0" presId="urn:microsoft.com/office/officeart/2005/8/layout/radial1"/>
    <dgm:cxn modelId="{FEA62C03-6BC9-4BC9-B356-046E870F6564}" type="presOf" srcId="{C1588ED3-0691-490C-AFEA-21619FCC058B}" destId="{67466B16-CC62-477B-96A9-9A2B8B5EC67A}" srcOrd="0" destOrd="0" presId="urn:microsoft.com/office/officeart/2005/8/layout/radial1"/>
    <dgm:cxn modelId="{A8E5F167-B2E0-4E9D-A261-C3090E768BC1}" type="presOf" srcId="{CEBA6231-BD7D-4DC6-A031-951ADF0698E5}" destId="{D91DFAD9-A7C5-437B-8B2F-E7DF67B2B975}" srcOrd="1" destOrd="0" presId="urn:microsoft.com/office/officeart/2005/8/layout/radial1"/>
    <dgm:cxn modelId="{6A576D5A-A34B-479E-BA98-79DC525E1524}" type="presOf" srcId="{82B17AF3-2883-404D-990F-8377E1F72C80}" destId="{9D32ACC6-40B9-41F4-BEA6-DB07353EB451}" srcOrd="0" destOrd="0" presId="urn:microsoft.com/office/officeart/2005/8/layout/radial1"/>
    <dgm:cxn modelId="{A9DB9D58-82B5-401E-9B01-1E779773C397}" type="presOf" srcId="{CEBA6231-BD7D-4DC6-A031-951ADF0698E5}" destId="{A3920F67-77D4-4F80-8154-361BB49CA452}" srcOrd="0" destOrd="0" presId="urn:microsoft.com/office/officeart/2005/8/layout/radial1"/>
    <dgm:cxn modelId="{3FB02650-8CC9-4BDC-93C1-E8E218FCC09A}" type="presOf" srcId="{26EC2589-A99F-43F9-94D8-2BE0593F782C}" destId="{506CC18A-F3AD-4D61-A1B8-7CA31DDCD4E1}" srcOrd="1" destOrd="0" presId="urn:microsoft.com/office/officeart/2005/8/layout/radial1"/>
    <dgm:cxn modelId="{745CC731-7B86-498A-BEF5-D722C6F9C85A}" srcId="{C1588ED3-0691-490C-AFEA-21619FCC058B}" destId="{8D3EC51E-F22D-4C26-80F3-B5D1DF4CC73E}" srcOrd="2" destOrd="0" parTransId="{26EC2589-A99F-43F9-94D8-2BE0593F782C}" sibTransId="{2559A16E-AB12-4617-B528-F52BBE123628}"/>
    <dgm:cxn modelId="{BCFED7B5-281D-4E91-9C83-9507A040F37A}" srcId="{C1588ED3-0691-490C-AFEA-21619FCC058B}" destId="{82B17AF3-2883-404D-990F-8377E1F72C80}" srcOrd="0" destOrd="0" parTransId="{CEBA6231-BD7D-4DC6-A031-951ADF0698E5}" sibTransId="{5D698B99-A4E1-45BB-9F37-936E5BF4DF60}"/>
    <dgm:cxn modelId="{FBEE3A5C-C2F0-4DBB-9451-C568F42F70EA}" type="presOf" srcId="{D159C9BE-9A97-4596-A7B5-6703149C3D98}" destId="{67CDF67F-7B69-4FB0-96C7-2E0E9984FFE9}" srcOrd="0" destOrd="0" presId="urn:microsoft.com/office/officeart/2005/8/layout/radial1"/>
    <dgm:cxn modelId="{5B913A01-39F5-4643-BC0B-70A8BD6115E8}" type="presOf" srcId="{26EC2589-A99F-43F9-94D8-2BE0593F782C}" destId="{3FC9025A-B21C-4E6D-BB03-45587D19CA2C}" srcOrd="0" destOrd="0" presId="urn:microsoft.com/office/officeart/2005/8/layout/radial1"/>
    <dgm:cxn modelId="{6747EA67-6380-4BDC-BF9D-4762410A89D6}" srcId="{770F1300-E755-4E50-8FCB-89A3660C45AB}" destId="{C1588ED3-0691-490C-AFEA-21619FCC058B}" srcOrd="0" destOrd="0" parTransId="{4838BFC6-ECF4-4C7F-8474-14600F64A958}" sibTransId="{D53F4EE4-A245-4D0E-9B11-7C4E88C6DF29}"/>
    <dgm:cxn modelId="{CB992DBF-42B4-4582-B1B6-7D6C88B097DC}" type="presParOf" srcId="{B2EA771B-1A43-4716-A799-034BE94161BD}" destId="{67466B16-CC62-477B-96A9-9A2B8B5EC67A}" srcOrd="0" destOrd="0" presId="urn:microsoft.com/office/officeart/2005/8/layout/radial1"/>
    <dgm:cxn modelId="{8EB1E9E0-EDA1-49ED-9EF5-E6B8F86F118A}" type="presParOf" srcId="{B2EA771B-1A43-4716-A799-034BE94161BD}" destId="{A3920F67-77D4-4F80-8154-361BB49CA452}" srcOrd="1" destOrd="0" presId="urn:microsoft.com/office/officeart/2005/8/layout/radial1"/>
    <dgm:cxn modelId="{DF5CF079-FF40-470D-834B-AC2B7B868279}" type="presParOf" srcId="{A3920F67-77D4-4F80-8154-361BB49CA452}" destId="{D91DFAD9-A7C5-437B-8B2F-E7DF67B2B975}" srcOrd="0" destOrd="0" presId="urn:microsoft.com/office/officeart/2005/8/layout/radial1"/>
    <dgm:cxn modelId="{2B754F01-7A15-4198-BC64-1D95293AEAE7}" type="presParOf" srcId="{B2EA771B-1A43-4716-A799-034BE94161BD}" destId="{9D32ACC6-40B9-41F4-BEA6-DB07353EB451}" srcOrd="2" destOrd="0" presId="urn:microsoft.com/office/officeart/2005/8/layout/radial1"/>
    <dgm:cxn modelId="{2602B95B-CCFC-410E-9FBB-F908A6695A40}" type="presParOf" srcId="{B2EA771B-1A43-4716-A799-034BE94161BD}" destId="{67CDF67F-7B69-4FB0-96C7-2E0E9984FFE9}" srcOrd="3" destOrd="0" presId="urn:microsoft.com/office/officeart/2005/8/layout/radial1"/>
    <dgm:cxn modelId="{3E295B3D-1B9E-4039-933C-76D873EC8442}" type="presParOf" srcId="{67CDF67F-7B69-4FB0-96C7-2E0E9984FFE9}" destId="{12CB6820-8D06-41C5-BDB2-5B88603EC721}" srcOrd="0" destOrd="0" presId="urn:microsoft.com/office/officeart/2005/8/layout/radial1"/>
    <dgm:cxn modelId="{87140817-1FFB-4905-A020-85587A0D1024}" type="presParOf" srcId="{B2EA771B-1A43-4716-A799-034BE94161BD}" destId="{4A2FF0D1-201B-4726-8A1D-6E53A93BC6CD}" srcOrd="4" destOrd="0" presId="urn:microsoft.com/office/officeart/2005/8/layout/radial1"/>
    <dgm:cxn modelId="{1D769CA3-70C3-4195-BA9B-19298C107807}" type="presParOf" srcId="{B2EA771B-1A43-4716-A799-034BE94161BD}" destId="{3FC9025A-B21C-4E6D-BB03-45587D19CA2C}" srcOrd="5" destOrd="0" presId="urn:microsoft.com/office/officeart/2005/8/layout/radial1"/>
    <dgm:cxn modelId="{F2591963-27A3-4BFA-A81B-F9617E2036F8}" type="presParOf" srcId="{3FC9025A-B21C-4E6D-BB03-45587D19CA2C}" destId="{506CC18A-F3AD-4D61-A1B8-7CA31DDCD4E1}" srcOrd="0" destOrd="0" presId="urn:microsoft.com/office/officeart/2005/8/layout/radial1"/>
    <dgm:cxn modelId="{77E065F9-9352-4C82-BCBF-5E483B9EF655}" type="presParOf" srcId="{B2EA771B-1A43-4716-A799-034BE94161BD}" destId="{FA2C0C2D-745A-4169-BF4A-8DDA2E815D7D}" srcOrd="6"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0F1300-E755-4E50-8FCB-89A3660C45AB}"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en-US"/>
        </a:p>
      </dgm:t>
    </dgm:pt>
    <dgm:pt modelId="{C1588ED3-0691-490C-AFEA-21619FCC058B}">
      <dgm:prSet phldrT="[Text]"/>
      <dgm:spPr/>
      <dgm:t>
        <a:bodyPr/>
        <a:lstStyle/>
        <a:p>
          <a:r>
            <a:rPr lang="en-US" dirty="0" smtClean="0"/>
            <a:t>Node</a:t>
          </a:r>
          <a:endParaRPr lang="en-US" dirty="0"/>
        </a:p>
      </dgm:t>
    </dgm:pt>
    <dgm:pt modelId="{4838BFC6-ECF4-4C7F-8474-14600F64A958}" type="parTrans" cxnId="{6747EA67-6380-4BDC-BF9D-4762410A89D6}">
      <dgm:prSet/>
      <dgm:spPr/>
      <dgm:t>
        <a:bodyPr/>
        <a:lstStyle/>
        <a:p>
          <a:endParaRPr lang="en-US"/>
        </a:p>
      </dgm:t>
    </dgm:pt>
    <dgm:pt modelId="{D53F4EE4-A245-4D0E-9B11-7C4E88C6DF29}" type="sibTrans" cxnId="{6747EA67-6380-4BDC-BF9D-4762410A89D6}">
      <dgm:prSet/>
      <dgm:spPr/>
      <dgm:t>
        <a:bodyPr/>
        <a:lstStyle/>
        <a:p>
          <a:endParaRPr lang="en-US"/>
        </a:p>
      </dgm:t>
    </dgm:pt>
    <dgm:pt modelId="{82B17AF3-2883-404D-990F-8377E1F72C80}">
      <dgm:prSet phldrT="[Text]"/>
      <dgm:spPr/>
      <dgm:t>
        <a:bodyPr/>
        <a:lstStyle/>
        <a:p>
          <a:r>
            <a:rPr lang="en-US" dirty="0" smtClean="0"/>
            <a:t>Node</a:t>
          </a:r>
          <a:endParaRPr lang="en-US" dirty="0"/>
        </a:p>
      </dgm:t>
    </dgm:pt>
    <dgm:pt modelId="{CEBA6231-BD7D-4DC6-A031-951ADF0698E5}" type="parTrans" cxnId="{BCFED7B5-281D-4E91-9C83-9507A040F37A}">
      <dgm:prSet/>
      <dgm:spPr/>
      <dgm:t>
        <a:bodyPr/>
        <a:lstStyle/>
        <a:p>
          <a:endParaRPr lang="en-US"/>
        </a:p>
      </dgm:t>
    </dgm:pt>
    <dgm:pt modelId="{5D698B99-A4E1-45BB-9F37-936E5BF4DF60}" type="sibTrans" cxnId="{BCFED7B5-281D-4E91-9C83-9507A040F37A}">
      <dgm:prSet/>
      <dgm:spPr/>
      <dgm:t>
        <a:bodyPr/>
        <a:lstStyle/>
        <a:p>
          <a:endParaRPr lang="en-US"/>
        </a:p>
      </dgm:t>
    </dgm:pt>
    <dgm:pt modelId="{00B07E04-764F-4950-BC2B-C35CA31649B7}">
      <dgm:prSet phldrT="[Text]"/>
      <dgm:spPr/>
      <dgm:t>
        <a:bodyPr/>
        <a:lstStyle/>
        <a:p>
          <a:r>
            <a:rPr lang="en-US" dirty="0" smtClean="0"/>
            <a:t>Node</a:t>
          </a:r>
          <a:endParaRPr lang="en-US" dirty="0"/>
        </a:p>
      </dgm:t>
    </dgm:pt>
    <dgm:pt modelId="{D159C9BE-9A97-4596-A7B5-6703149C3D98}" type="parTrans" cxnId="{69658009-77B7-40A7-8395-2397760FDA1A}">
      <dgm:prSet/>
      <dgm:spPr/>
      <dgm:t>
        <a:bodyPr/>
        <a:lstStyle/>
        <a:p>
          <a:endParaRPr lang="en-US"/>
        </a:p>
      </dgm:t>
    </dgm:pt>
    <dgm:pt modelId="{1F6B8549-B7AB-4C1D-9AE7-A9BDE806E06A}" type="sibTrans" cxnId="{69658009-77B7-40A7-8395-2397760FDA1A}">
      <dgm:prSet/>
      <dgm:spPr/>
      <dgm:t>
        <a:bodyPr/>
        <a:lstStyle/>
        <a:p>
          <a:endParaRPr lang="en-US"/>
        </a:p>
      </dgm:t>
    </dgm:pt>
    <dgm:pt modelId="{8D3EC51E-F22D-4C26-80F3-B5D1DF4CC73E}">
      <dgm:prSet phldrT="[Text]"/>
      <dgm:spPr/>
      <dgm:t>
        <a:bodyPr/>
        <a:lstStyle/>
        <a:p>
          <a:r>
            <a:rPr lang="en-US" dirty="0" smtClean="0"/>
            <a:t>Node</a:t>
          </a:r>
          <a:endParaRPr lang="en-US" dirty="0"/>
        </a:p>
      </dgm:t>
    </dgm:pt>
    <dgm:pt modelId="{26EC2589-A99F-43F9-94D8-2BE0593F782C}" type="parTrans" cxnId="{745CC731-7B86-498A-BEF5-D722C6F9C85A}">
      <dgm:prSet/>
      <dgm:spPr/>
      <dgm:t>
        <a:bodyPr/>
        <a:lstStyle/>
        <a:p>
          <a:endParaRPr lang="en-US"/>
        </a:p>
      </dgm:t>
    </dgm:pt>
    <dgm:pt modelId="{2559A16E-AB12-4617-B528-F52BBE123628}" type="sibTrans" cxnId="{745CC731-7B86-498A-BEF5-D722C6F9C85A}">
      <dgm:prSet/>
      <dgm:spPr/>
      <dgm:t>
        <a:bodyPr/>
        <a:lstStyle/>
        <a:p>
          <a:endParaRPr lang="en-US"/>
        </a:p>
      </dgm:t>
    </dgm:pt>
    <dgm:pt modelId="{B2EA771B-1A43-4716-A799-034BE94161BD}" type="pres">
      <dgm:prSet presAssocID="{770F1300-E755-4E50-8FCB-89A3660C45AB}" presName="cycle" presStyleCnt="0">
        <dgm:presLayoutVars>
          <dgm:chMax val="1"/>
          <dgm:dir/>
          <dgm:animLvl val="ctr"/>
          <dgm:resizeHandles val="exact"/>
        </dgm:presLayoutVars>
      </dgm:prSet>
      <dgm:spPr/>
    </dgm:pt>
    <dgm:pt modelId="{67466B16-CC62-477B-96A9-9A2B8B5EC67A}" type="pres">
      <dgm:prSet presAssocID="{C1588ED3-0691-490C-AFEA-21619FCC058B}" presName="centerShape" presStyleLbl="node0" presStyleIdx="0" presStyleCnt="1" custLinFactNeighborX="-47604" custLinFactNeighborY="-39954"/>
      <dgm:spPr/>
      <dgm:t>
        <a:bodyPr/>
        <a:lstStyle/>
        <a:p>
          <a:endParaRPr lang="en-US"/>
        </a:p>
      </dgm:t>
    </dgm:pt>
    <dgm:pt modelId="{A3920F67-77D4-4F80-8154-361BB49CA452}" type="pres">
      <dgm:prSet presAssocID="{CEBA6231-BD7D-4DC6-A031-951ADF0698E5}" presName="Name9" presStyleLbl="parChTrans1D2" presStyleIdx="0" presStyleCnt="3"/>
      <dgm:spPr/>
    </dgm:pt>
    <dgm:pt modelId="{D91DFAD9-A7C5-437B-8B2F-E7DF67B2B975}" type="pres">
      <dgm:prSet presAssocID="{CEBA6231-BD7D-4DC6-A031-951ADF0698E5}" presName="connTx" presStyleLbl="parChTrans1D2" presStyleIdx="0" presStyleCnt="3"/>
      <dgm:spPr/>
    </dgm:pt>
    <dgm:pt modelId="{9D32ACC6-40B9-41F4-BEA6-DB07353EB451}" type="pres">
      <dgm:prSet presAssocID="{82B17AF3-2883-404D-990F-8377E1F72C80}" presName="node" presStyleLbl="node1" presStyleIdx="0" presStyleCnt="3" custRadScaleRad="174762" custRadScaleInc="88964">
        <dgm:presLayoutVars>
          <dgm:bulletEnabled val="1"/>
        </dgm:presLayoutVars>
      </dgm:prSet>
      <dgm:spPr/>
    </dgm:pt>
    <dgm:pt modelId="{67CDF67F-7B69-4FB0-96C7-2E0E9984FFE9}" type="pres">
      <dgm:prSet presAssocID="{D159C9BE-9A97-4596-A7B5-6703149C3D98}" presName="Name9" presStyleLbl="parChTrans1D2" presStyleIdx="1" presStyleCnt="3"/>
      <dgm:spPr/>
    </dgm:pt>
    <dgm:pt modelId="{12CB6820-8D06-41C5-BDB2-5B88603EC721}" type="pres">
      <dgm:prSet presAssocID="{D159C9BE-9A97-4596-A7B5-6703149C3D98}" presName="connTx" presStyleLbl="parChTrans1D2" presStyleIdx="1" presStyleCnt="3"/>
      <dgm:spPr/>
    </dgm:pt>
    <dgm:pt modelId="{4A2FF0D1-201B-4726-8A1D-6E53A93BC6CD}" type="pres">
      <dgm:prSet presAssocID="{00B07E04-764F-4950-BC2B-C35CA31649B7}" presName="node" presStyleLbl="node1" presStyleIdx="1" presStyleCnt="3" custRadScaleRad="82223" custRadScaleInc="-31302">
        <dgm:presLayoutVars>
          <dgm:bulletEnabled val="1"/>
        </dgm:presLayoutVars>
      </dgm:prSet>
      <dgm:spPr/>
      <dgm:t>
        <a:bodyPr/>
        <a:lstStyle/>
        <a:p>
          <a:endParaRPr lang="en-US"/>
        </a:p>
      </dgm:t>
    </dgm:pt>
    <dgm:pt modelId="{3FC9025A-B21C-4E6D-BB03-45587D19CA2C}" type="pres">
      <dgm:prSet presAssocID="{26EC2589-A99F-43F9-94D8-2BE0593F782C}" presName="Name9" presStyleLbl="parChTrans1D2" presStyleIdx="2" presStyleCnt="3"/>
      <dgm:spPr/>
    </dgm:pt>
    <dgm:pt modelId="{506CC18A-F3AD-4D61-A1B8-7CA31DDCD4E1}" type="pres">
      <dgm:prSet presAssocID="{26EC2589-A99F-43F9-94D8-2BE0593F782C}" presName="connTx" presStyleLbl="parChTrans1D2" presStyleIdx="2" presStyleCnt="3"/>
      <dgm:spPr/>
    </dgm:pt>
    <dgm:pt modelId="{FA2C0C2D-745A-4169-BF4A-8DDA2E815D7D}" type="pres">
      <dgm:prSet presAssocID="{8D3EC51E-F22D-4C26-80F3-B5D1DF4CC73E}" presName="node" presStyleLbl="node1" presStyleIdx="2" presStyleCnt="3" custRadScaleRad="190422" custRadScaleInc="31634">
        <dgm:presLayoutVars>
          <dgm:bulletEnabled val="1"/>
        </dgm:presLayoutVars>
      </dgm:prSet>
      <dgm:spPr/>
      <dgm:t>
        <a:bodyPr/>
        <a:lstStyle/>
        <a:p>
          <a:endParaRPr lang="en-US"/>
        </a:p>
      </dgm:t>
    </dgm:pt>
  </dgm:ptLst>
  <dgm:cxnLst>
    <dgm:cxn modelId="{69658009-77B7-40A7-8395-2397760FDA1A}" srcId="{C1588ED3-0691-490C-AFEA-21619FCC058B}" destId="{00B07E04-764F-4950-BC2B-C35CA31649B7}" srcOrd="1" destOrd="0" parTransId="{D159C9BE-9A97-4596-A7B5-6703149C3D98}" sibTransId="{1F6B8549-B7AB-4C1D-9AE7-A9BDE806E06A}"/>
    <dgm:cxn modelId="{F7DC2B47-303A-40AC-BDA1-A523054698B9}" type="presOf" srcId="{CEBA6231-BD7D-4DC6-A031-951ADF0698E5}" destId="{A3920F67-77D4-4F80-8154-361BB49CA452}" srcOrd="0" destOrd="0" presId="urn:microsoft.com/office/officeart/2005/8/layout/radial1"/>
    <dgm:cxn modelId="{434956AD-D81D-4B5F-BF08-D3ED8F8E368B}" type="presOf" srcId="{26EC2589-A99F-43F9-94D8-2BE0593F782C}" destId="{506CC18A-F3AD-4D61-A1B8-7CA31DDCD4E1}" srcOrd="1" destOrd="0" presId="urn:microsoft.com/office/officeart/2005/8/layout/radial1"/>
    <dgm:cxn modelId="{700848FB-9A0A-4577-ACF7-7F1A699B3D01}" type="presOf" srcId="{770F1300-E755-4E50-8FCB-89A3660C45AB}" destId="{B2EA771B-1A43-4716-A799-034BE94161BD}" srcOrd="0" destOrd="0" presId="urn:microsoft.com/office/officeart/2005/8/layout/radial1"/>
    <dgm:cxn modelId="{31F7EB96-E22A-469C-80E2-19BEB472EA42}" type="presOf" srcId="{26EC2589-A99F-43F9-94D8-2BE0593F782C}" destId="{3FC9025A-B21C-4E6D-BB03-45587D19CA2C}" srcOrd="0" destOrd="0" presId="urn:microsoft.com/office/officeart/2005/8/layout/radial1"/>
    <dgm:cxn modelId="{F0A331E1-14FE-449A-B8C2-5C09FA089E2B}" type="presOf" srcId="{8D3EC51E-F22D-4C26-80F3-B5D1DF4CC73E}" destId="{FA2C0C2D-745A-4169-BF4A-8DDA2E815D7D}" srcOrd="0" destOrd="0" presId="urn:microsoft.com/office/officeart/2005/8/layout/radial1"/>
    <dgm:cxn modelId="{E15AE74A-4C20-499C-A078-19C73175AD3F}" type="presOf" srcId="{CEBA6231-BD7D-4DC6-A031-951ADF0698E5}" destId="{D91DFAD9-A7C5-437B-8B2F-E7DF67B2B975}" srcOrd="1" destOrd="0" presId="urn:microsoft.com/office/officeart/2005/8/layout/radial1"/>
    <dgm:cxn modelId="{63962CAC-6BB3-4A77-A589-605ECB7D850C}" type="presOf" srcId="{82B17AF3-2883-404D-990F-8377E1F72C80}" destId="{9D32ACC6-40B9-41F4-BEA6-DB07353EB451}" srcOrd="0" destOrd="0" presId="urn:microsoft.com/office/officeart/2005/8/layout/radial1"/>
    <dgm:cxn modelId="{B6DFD03A-6018-4061-B27B-4F36AC5CC5E9}" type="presOf" srcId="{D159C9BE-9A97-4596-A7B5-6703149C3D98}" destId="{67CDF67F-7B69-4FB0-96C7-2E0E9984FFE9}" srcOrd="0" destOrd="0" presId="urn:microsoft.com/office/officeart/2005/8/layout/radial1"/>
    <dgm:cxn modelId="{C303C31C-DDCF-4669-B692-F16205DEF194}" type="presOf" srcId="{C1588ED3-0691-490C-AFEA-21619FCC058B}" destId="{67466B16-CC62-477B-96A9-9A2B8B5EC67A}" srcOrd="0" destOrd="0" presId="urn:microsoft.com/office/officeart/2005/8/layout/radial1"/>
    <dgm:cxn modelId="{254E3422-18B8-4B75-BA9A-5B8522FA7233}" type="presOf" srcId="{D159C9BE-9A97-4596-A7B5-6703149C3D98}" destId="{12CB6820-8D06-41C5-BDB2-5B88603EC721}" srcOrd="1" destOrd="0" presId="urn:microsoft.com/office/officeart/2005/8/layout/radial1"/>
    <dgm:cxn modelId="{414B2B7F-EF38-484B-B3BD-F653D6D87967}" type="presOf" srcId="{00B07E04-764F-4950-BC2B-C35CA31649B7}" destId="{4A2FF0D1-201B-4726-8A1D-6E53A93BC6CD}" srcOrd="0" destOrd="0" presId="urn:microsoft.com/office/officeart/2005/8/layout/radial1"/>
    <dgm:cxn modelId="{745CC731-7B86-498A-BEF5-D722C6F9C85A}" srcId="{C1588ED3-0691-490C-AFEA-21619FCC058B}" destId="{8D3EC51E-F22D-4C26-80F3-B5D1DF4CC73E}" srcOrd="2" destOrd="0" parTransId="{26EC2589-A99F-43F9-94D8-2BE0593F782C}" sibTransId="{2559A16E-AB12-4617-B528-F52BBE123628}"/>
    <dgm:cxn modelId="{BCFED7B5-281D-4E91-9C83-9507A040F37A}" srcId="{C1588ED3-0691-490C-AFEA-21619FCC058B}" destId="{82B17AF3-2883-404D-990F-8377E1F72C80}" srcOrd="0" destOrd="0" parTransId="{CEBA6231-BD7D-4DC6-A031-951ADF0698E5}" sibTransId="{5D698B99-A4E1-45BB-9F37-936E5BF4DF60}"/>
    <dgm:cxn modelId="{6747EA67-6380-4BDC-BF9D-4762410A89D6}" srcId="{770F1300-E755-4E50-8FCB-89A3660C45AB}" destId="{C1588ED3-0691-490C-AFEA-21619FCC058B}" srcOrd="0" destOrd="0" parTransId="{4838BFC6-ECF4-4C7F-8474-14600F64A958}" sibTransId="{D53F4EE4-A245-4D0E-9B11-7C4E88C6DF29}"/>
    <dgm:cxn modelId="{0D0FE048-A926-47E3-B720-9D8F93FAC231}" type="presParOf" srcId="{B2EA771B-1A43-4716-A799-034BE94161BD}" destId="{67466B16-CC62-477B-96A9-9A2B8B5EC67A}" srcOrd="0" destOrd="0" presId="urn:microsoft.com/office/officeart/2005/8/layout/radial1"/>
    <dgm:cxn modelId="{FE2FFBDF-499B-4E8A-99C2-A0E34032434A}" type="presParOf" srcId="{B2EA771B-1A43-4716-A799-034BE94161BD}" destId="{A3920F67-77D4-4F80-8154-361BB49CA452}" srcOrd="1" destOrd="0" presId="urn:microsoft.com/office/officeart/2005/8/layout/radial1"/>
    <dgm:cxn modelId="{562DC6E2-6CEE-4347-A96C-0F9E6BD1F57D}" type="presParOf" srcId="{A3920F67-77D4-4F80-8154-361BB49CA452}" destId="{D91DFAD9-A7C5-437B-8B2F-E7DF67B2B975}" srcOrd="0" destOrd="0" presId="urn:microsoft.com/office/officeart/2005/8/layout/radial1"/>
    <dgm:cxn modelId="{1EDDE3A3-58F4-471C-8323-42765D29DE1F}" type="presParOf" srcId="{B2EA771B-1A43-4716-A799-034BE94161BD}" destId="{9D32ACC6-40B9-41F4-BEA6-DB07353EB451}" srcOrd="2" destOrd="0" presId="urn:microsoft.com/office/officeart/2005/8/layout/radial1"/>
    <dgm:cxn modelId="{1B78EF04-4994-44FF-A50F-C877698AE25F}" type="presParOf" srcId="{B2EA771B-1A43-4716-A799-034BE94161BD}" destId="{67CDF67F-7B69-4FB0-96C7-2E0E9984FFE9}" srcOrd="3" destOrd="0" presId="urn:microsoft.com/office/officeart/2005/8/layout/radial1"/>
    <dgm:cxn modelId="{0DD8BFDA-C987-4A3C-80AA-0DBAD648C3DD}" type="presParOf" srcId="{67CDF67F-7B69-4FB0-96C7-2E0E9984FFE9}" destId="{12CB6820-8D06-41C5-BDB2-5B88603EC721}" srcOrd="0" destOrd="0" presId="urn:microsoft.com/office/officeart/2005/8/layout/radial1"/>
    <dgm:cxn modelId="{FC5D75F6-8E11-47D9-BDF5-9720E28F9C1F}" type="presParOf" srcId="{B2EA771B-1A43-4716-A799-034BE94161BD}" destId="{4A2FF0D1-201B-4726-8A1D-6E53A93BC6CD}" srcOrd="4" destOrd="0" presId="urn:microsoft.com/office/officeart/2005/8/layout/radial1"/>
    <dgm:cxn modelId="{2C3C92EB-C74A-4518-9D85-B18DAB539329}" type="presParOf" srcId="{B2EA771B-1A43-4716-A799-034BE94161BD}" destId="{3FC9025A-B21C-4E6D-BB03-45587D19CA2C}" srcOrd="5" destOrd="0" presId="urn:microsoft.com/office/officeart/2005/8/layout/radial1"/>
    <dgm:cxn modelId="{6FFD9B85-B999-40B8-8048-30556B76DD89}" type="presParOf" srcId="{3FC9025A-B21C-4E6D-BB03-45587D19CA2C}" destId="{506CC18A-F3AD-4D61-A1B8-7CA31DDCD4E1}" srcOrd="0" destOrd="0" presId="urn:microsoft.com/office/officeart/2005/8/layout/radial1"/>
    <dgm:cxn modelId="{41683021-BFC1-4B5A-B552-6E1B798C810D}" type="presParOf" srcId="{B2EA771B-1A43-4716-A799-034BE94161BD}" destId="{FA2C0C2D-745A-4169-BF4A-8DDA2E815D7D}" srcOrd="6"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66B16-CC62-477B-96A9-9A2B8B5EC67A}">
      <dsp:nvSpPr>
        <dsp:cNvPr id="0" name=""/>
        <dsp:cNvSpPr/>
      </dsp:nvSpPr>
      <dsp:spPr>
        <a:xfrm>
          <a:off x="1822399" y="369955"/>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Vertex</a:t>
          </a:r>
          <a:endParaRPr lang="en-US" sz="2400" kern="1200" dirty="0"/>
        </a:p>
      </dsp:txBody>
      <dsp:txXfrm>
        <a:off x="2028365" y="575921"/>
        <a:ext cx="994493" cy="994493"/>
      </dsp:txXfrm>
    </dsp:sp>
    <dsp:sp modelId="{A3920F67-77D4-4F80-8154-361BB49CA452}">
      <dsp:nvSpPr>
        <dsp:cNvPr id="0" name=""/>
        <dsp:cNvSpPr/>
      </dsp:nvSpPr>
      <dsp:spPr>
        <a:xfrm rot="21305456">
          <a:off x="3220895" y="873359"/>
          <a:ext cx="2916769" cy="29663"/>
        </a:xfrm>
        <a:custGeom>
          <a:avLst/>
          <a:gdLst/>
          <a:ahLst/>
          <a:cxnLst/>
          <a:rect l="0" t="0" r="0" b="0"/>
          <a:pathLst>
            <a:path>
              <a:moveTo>
                <a:pt x="0" y="14831"/>
              </a:moveTo>
              <a:lnTo>
                <a:pt x="29167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44500">
            <a:lnSpc>
              <a:spcPct val="90000"/>
            </a:lnSpc>
            <a:spcBef>
              <a:spcPct val="0"/>
            </a:spcBef>
            <a:spcAft>
              <a:spcPct val="35000"/>
            </a:spcAft>
          </a:pPr>
          <a:endParaRPr lang="en-US" sz="1000" kern="1200"/>
        </a:p>
      </dsp:txBody>
      <dsp:txXfrm>
        <a:off x="4606361" y="815271"/>
        <a:ext cx="145838" cy="145838"/>
      </dsp:txXfrm>
    </dsp:sp>
    <dsp:sp modelId="{9D32ACC6-40B9-41F4-BEA6-DB07353EB451}">
      <dsp:nvSpPr>
        <dsp:cNvPr id="0" name=""/>
        <dsp:cNvSpPr/>
      </dsp:nvSpPr>
      <dsp:spPr>
        <a:xfrm>
          <a:off x="6129736" y="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Vertex</a:t>
          </a:r>
          <a:endParaRPr lang="en-US" sz="2400" kern="1200" dirty="0"/>
        </a:p>
      </dsp:txBody>
      <dsp:txXfrm>
        <a:off x="6335702" y="205966"/>
        <a:ext cx="994493" cy="994493"/>
      </dsp:txXfrm>
    </dsp:sp>
    <dsp:sp modelId="{67CDF67F-7B69-4FB0-96C7-2E0E9984FFE9}">
      <dsp:nvSpPr>
        <dsp:cNvPr id="0" name=""/>
        <dsp:cNvSpPr/>
      </dsp:nvSpPr>
      <dsp:spPr>
        <a:xfrm rot="1716348">
          <a:off x="3005189" y="1935505"/>
          <a:ext cx="2257751" cy="29663"/>
        </a:xfrm>
        <a:custGeom>
          <a:avLst/>
          <a:gdLst/>
          <a:ahLst/>
          <a:cxnLst/>
          <a:rect l="0" t="0" r="0" b="0"/>
          <a:pathLst>
            <a:path>
              <a:moveTo>
                <a:pt x="0" y="14831"/>
              </a:moveTo>
              <a:lnTo>
                <a:pt x="2257751"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kern="1200"/>
        </a:p>
      </dsp:txBody>
      <dsp:txXfrm>
        <a:off x="4077622" y="1893893"/>
        <a:ext cx="112887" cy="112887"/>
      </dsp:txXfrm>
    </dsp:sp>
    <dsp:sp modelId="{4A2FF0D1-201B-4726-8A1D-6E53A93BC6CD}">
      <dsp:nvSpPr>
        <dsp:cNvPr id="0" name=""/>
        <dsp:cNvSpPr/>
      </dsp:nvSpPr>
      <dsp:spPr>
        <a:xfrm>
          <a:off x="5039307" y="2124293"/>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Vertex</a:t>
          </a:r>
          <a:endParaRPr lang="en-US" sz="2400" kern="1200" dirty="0"/>
        </a:p>
      </dsp:txBody>
      <dsp:txXfrm>
        <a:off x="5245273" y="2330259"/>
        <a:ext cx="994493" cy="994493"/>
      </dsp:txXfrm>
    </dsp:sp>
    <dsp:sp modelId="{3FC9025A-B21C-4E6D-BB03-45587D19CA2C}">
      <dsp:nvSpPr>
        <dsp:cNvPr id="0" name=""/>
        <dsp:cNvSpPr/>
      </dsp:nvSpPr>
      <dsp:spPr>
        <a:xfrm rot="7695266">
          <a:off x="1035441" y="2122099"/>
          <a:ext cx="1302869" cy="29663"/>
        </a:xfrm>
        <a:custGeom>
          <a:avLst/>
          <a:gdLst/>
          <a:ahLst/>
          <a:cxnLst/>
          <a:rect l="0" t="0" r="0" b="0"/>
          <a:pathLst>
            <a:path>
              <a:moveTo>
                <a:pt x="0" y="14831"/>
              </a:moveTo>
              <a:lnTo>
                <a:pt x="13028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rot="10800000">
        <a:off x="1654303" y="2104359"/>
        <a:ext cx="65143" cy="65143"/>
      </dsp:txXfrm>
    </dsp:sp>
    <dsp:sp modelId="{FA2C0C2D-745A-4169-BF4A-8DDA2E815D7D}">
      <dsp:nvSpPr>
        <dsp:cNvPr id="0" name=""/>
        <dsp:cNvSpPr/>
      </dsp:nvSpPr>
      <dsp:spPr>
        <a:xfrm>
          <a:off x="144926" y="249748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Vertex</a:t>
          </a:r>
          <a:endParaRPr lang="en-US" sz="2400" kern="1200" dirty="0"/>
        </a:p>
      </dsp:txBody>
      <dsp:txXfrm>
        <a:off x="350892" y="2703446"/>
        <a:ext cx="994493" cy="9944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66B16-CC62-477B-96A9-9A2B8B5EC67A}">
      <dsp:nvSpPr>
        <dsp:cNvPr id="0" name=""/>
        <dsp:cNvSpPr/>
      </dsp:nvSpPr>
      <dsp:spPr>
        <a:xfrm>
          <a:off x="1822399" y="369955"/>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2028365" y="575921"/>
        <a:ext cx="994493" cy="994493"/>
      </dsp:txXfrm>
    </dsp:sp>
    <dsp:sp modelId="{A3920F67-77D4-4F80-8154-361BB49CA452}">
      <dsp:nvSpPr>
        <dsp:cNvPr id="0" name=""/>
        <dsp:cNvSpPr/>
      </dsp:nvSpPr>
      <dsp:spPr>
        <a:xfrm rot="21305456">
          <a:off x="3220895" y="873359"/>
          <a:ext cx="2916769" cy="29663"/>
        </a:xfrm>
        <a:custGeom>
          <a:avLst/>
          <a:gdLst/>
          <a:ahLst/>
          <a:cxnLst/>
          <a:rect l="0" t="0" r="0" b="0"/>
          <a:pathLst>
            <a:path>
              <a:moveTo>
                <a:pt x="0" y="14831"/>
              </a:moveTo>
              <a:lnTo>
                <a:pt x="29167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44500">
            <a:lnSpc>
              <a:spcPct val="90000"/>
            </a:lnSpc>
            <a:spcBef>
              <a:spcPct val="0"/>
            </a:spcBef>
            <a:spcAft>
              <a:spcPct val="35000"/>
            </a:spcAft>
          </a:pPr>
          <a:endParaRPr lang="en-US" sz="1000" kern="1200"/>
        </a:p>
      </dsp:txBody>
      <dsp:txXfrm>
        <a:off x="4606361" y="815271"/>
        <a:ext cx="145838" cy="145838"/>
      </dsp:txXfrm>
    </dsp:sp>
    <dsp:sp modelId="{9D32ACC6-40B9-41F4-BEA6-DB07353EB451}">
      <dsp:nvSpPr>
        <dsp:cNvPr id="0" name=""/>
        <dsp:cNvSpPr/>
      </dsp:nvSpPr>
      <dsp:spPr>
        <a:xfrm>
          <a:off x="6129736" y="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6335702" y="205966"/>
        <a:ext cx="994493" cy="994493"/>
      </dsp:txXfrm>
    </dsp:sp>
    <dsp:sp modelId="{67CDF67F-7B69-4FB0-96C7-2E0E9984FFE9}">
      <dsp:nvSpPr>
        <dsp:cNvPr id="0" name=""/>
        <dsp:cNvSpPr/>
      </dsp:nvSpPr>
      <dsp:spPr>
        <a:xfrm rot="1716348">
          <a:off x="3005189" y="1935505"/>
          <a:ext cx="2257751" cy="29663"/>
        </a:xfrm>
        <a:custGeom>
          <a:avLst/>
          <a:gdLst/>
          <a:ahLst/>
          <a:cxnLst/>
          <a:rect l="0" t="0" r="0" b="0"/>
          <a:pathLst>
            <a:path>
              <a:moveTo>
                <a:pt x="0" y="14831"/>
              </a:moveTo>
              <a:lnTo>
                <a:pt x="2257751"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kern="1200"/>
        </a:p>
      </dsp:txBody>
      <dsp:txXfrm>
        <a:off x="4077622" y="1893893"/>
        <a:ext cx="112887" cy="112887"/>
      </dsp:txXfrm>
    </dsp:sp>
    <dsp:sp modelId="{4A2FF0D1-201B-4726-8A1D-6E53A93BC6CD}">
      <dsp:nvSpPr>
        <dsp:cNvPr id="0" name=""/>
        <dsp:cNvSpPr/>
      </dsp:nvSpPr>
      <dsp:spPr>
        <a:xfrm>
          <a:off x="5039307" y="2124293"/>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5245273" y="2330259"/>
        <a:ext cx="994493" cy="994493"/>
      </dsp:txXfrm>
    </dsp:sp>
    <dsp:sp modelId="{3FC9025A-B21C-4E6D-BB03-45587D19CA2C}">
      <dsp:nvSpPr>
        <dsp:cNvPr id="0" name=""/>
        <dsp:cNvSpPr/>
      </dsp:nvSpPr>
      <dsp:spPr>
        <a:xfrm rot="7695266">
          <a:off x="1035441" y="2122099"/>
          <a:ext cx="1302869" cy="29663"/>
        </a:xfrm>
        <a:custGeom>
          <a:avLst/>
          <a:gdLst/>
          <a:ahLst/>
          <a:cxnLst/>
          <a:rect l="0" t="0" r="0" b="0"/>
          <a:pathLst>
            <a:path>
              <a:moveTo>
                <a:pt x="0" y="14831"/>
              </a:moveTo>
              <a:lnTo>
                <a:pt x="13028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rot="10800000">
        <a:off x="1654303" y="2104359"/>
        <a:ext cx="65143" cy="65143"/>
      </dsp:txXfrm>
    </dsp:sp>
    <dsp:sp modelId="{FA2C0C2D-745A-4169-BF4A-8DDA2E815D7D}">
      <dsp:nvSpPr>
        <dsp:cNvPr id="0" name=""/>
        <dsp:cNvSpPr/>
      </dsp:nvSpPr>
      <dsp:spPr>
        <a:xfrm>
          <a:off x="144926" y="249748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350892" y="2703446"/>
        <a:ext cx="994493" cy="994493"/>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g>
</file>

<file path=ppt/media/image11.png>
</file>

<file path=ppt/media/image12.png>
</file>

<file path=ppt/media/image13.png>
</file>

<file path=ppt/media/image2.jpeg>
</file>

<file path=ppt/media/image3.jpg>
</file>

<file path=ppt/media/image4.gif>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F0E3FD-39AF-4FD3-88D9-12219D6BBE5F}" type="datetimeFigureOut">
              <a:rPr lang="en-US" smtClean="0"/>
              <a:t>6/21/2015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F7EC5A-8E45-46E7-B91B-8F21C08AAF87}" type="slidenum">
              <a:rPr lang="en-US" smtClean="0"/>
              <a:t>‹#›</a:t>
            </a:fld>
            <a:endParaRPr lang="en-US"/>
          </a:p>
        </p:txBody>
      </p:sp>
    </p:spTree>
    <p:extLst>
      <p:ext uri="{BB962C8B-B14F-4D97-AF65-F5344CB8AC3E}">
        <p14:creationId xmlns:p14="http://schemas.microsoft.com/office/powerpoint/2010/main" val="456355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en.wikipedia.org/wiki/Graph_(mathematics)"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en.wikipedia.org/wiki/Graph_theory"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en.wikipedia.org/wiki/Graph_(mathematics)" TargetMode="External"/><Relationship Id="rId5" Type="http://schemas.openxmlformats.org/officeDocument/2006/relationships/hyperlink" Target="https://en.wikipedia.org/wiki/Edge_(graph_theory)" TargetMode="External"/><Relationship Id="rId4" Type="http://schemas.openxmlformats.org/officeDocument/2006/relationships/hyperlink" Target="https://en.wikipedia.org/wiki/Vertex_(graph_theory)"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Welcome to this introduction to Neo4j.</a:t>
            </a:r>
          </a:p>
          <a:p>
            <a:endParaRPr lang="en-US" dirty="0"/>
          </a:p>
          <a:p>
            <a:r>
              <a:rPr lang="en-US" dirty="0" smtClean="0"/>
              <a:t>My name is Michael Eaton,</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a:t>
            </a:fld>
            <a:endParaRPr lang="en-US"/>
          </a:p>
        </p:txBody>
      </p:sp>
    </p:spTree>
    <p:extLst>
      <p:ext uri="{BB962C8B-B14F-4D97-AF65-F5344CB8AC3E}">
        <p14:creationId xmlns:p14="http://schemas.microsoft.com/office/powerpoint/2010/main" val="2506258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Since only the connection information is relevant, the shape of pictorial representations of a graph may be distorted in any way, without changing the graph itself. Only the existence (or absence) of an edge between each pair of nodes is significant. For example, it does not matter whether the edges drawn are straight or curved, or whether one node is to the left or right of another.</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12</a:t>
            </a:fld>
            <a:endParaRPr lang="en-US"/>
          </a:p>
        </p:txBody>
      </p:sp>
    </p:spTree>
    <p:extLst>
      <p:ext uri="{BB962C8B-B14F-4D97-AF65-F5344CB8AC3E}">
        <p14:creationId xmlns:p14="http://schemas.microsoft.com/office/powerpoint/2010/main" val="13445218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graph theory</a:t>
            </a:r>
            <a:r>
              <a:rPr lang="en-US" sz="1200" b="0" i="0" kern="1200" dirty="0" smtClean="0">
                <a:solidFill>
                  <a:schemeClr val="tx1"/>
                </a:solidFill>
                <a:effectLst/>
                <a:latin typeface="+mn-lt"/>
                <a:ea typeface="+mn-ea"/>
                <a:cs typeface="+mn-cs"/>
              </a:rPr>
              <a:t> is the study of </a:t>
            </a:r>
            <a:r>
              <a:rPr lang="en-US" sz="1200" b="0" i="1" u="none" strike="noStrike" kern="1200" dirty="0" smtClean="0">
                <a:solidFill>
                  <a:schemeClr val="tx1"/>
                </a:solidFill>
                <a:effectLst/>
                <a:latin typeface="+mn-lt"/>
                <a:ea typeface="+mn-ea"/>
                <a:cs typeface="+mn-cs"/>
                <a:hlinkClick r:id="rId3" tooltip="Graph (mathematics)"/>
              </a:rPr>
              <a:t>graphs</a:t>
            </a:r>
            <a:r>
              <a:rPr lang="en-US" sz="1200" b="0" i="0" kern="1200" dirty="0" smtClean="0">
                <a:solidFill>
                  <a:schemeClr val="tx1"/>
                </a:solidFill>
                <a:effectLst/>
                <a:latin typeface="+mn-lt"/>
                <a:ea typeface="+mn-ea"/>
                <a:cs typeface="+mn-cs"/>
              </a:rPr>
              <a:t>, which are mathematical structures used to </a:t>
            </a:r>
            <a:r>
              <a:rPr lang="en-US" sz="1200" b="0" i="0" kern="1200" smtClean="0">
                <a:solidFill>
                  <a:schemeClr val="tx1"/>
                </a:solidFill>
                <a:effectLst/>
                <a:latin typeface="+mn-lt"/>
                <a:ea typeface="+mn-ea"/>
                <a:cs typeface="+mn-cs"/>
              </a:rPr>
              <a:t>model relations </a:t>
            </a:r>
            <a:r>
              <a:rPr lang="en-US" sz="1200" b="0" i="0" kern="1200" dirty="0" smtClean="0">
                <a:solidFill>
                  <a:schemeClr val="tx1"/>
                </a:solidFill>
                <a:effectLst/>
                <a:latin typeface="+mn-lt"/>
                <a:ea typeface="+mn-ea"/>
                <a:cs typeface="+mn-cs"/>
              </a:rPr>
              <a:t>between objects.</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13</a:t>
            </a:fld>
            <a:endParaRPr lang="en-US"/>
          </a:p>
        </p:txBody>
      </p:sp>
    </p:spTree>
    <p:extLst>
      <p:ext uri="{BB962C8B-B14F-4D97-AF65-F5344CB8AC3E}">
        <p14:creationId xmlns:p14="http://schemas.microsoft.com/office/powerpoint/2010/main" val="25079557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we’ll be talking about</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14</a:t>
            </a:fld>
            <a:endParaRPr lang="en-US"/>
          </a:p>
        </p:txBody>
      </p:sp>
    </p:spTree>
    <p:extLst>
      <p:ext uri="{BB962C8B-B14F-4D97-AF65-F5344CB8AC3E}">
        <p14:creationId xmlns:p14="http://schemas.microsoft.com/office/powerpoint/2010/main" val="4506694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Nosql</a:t>
            </a:r>
            <a:r>
              <a:rPr lang="en-US" dirty="0" smtClean="0"/>
              <a:t> databases</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15</a:t>
            </a:fld>
            <a:endParaRPr lang="en-US"/>
          </a:p>
        </p:txBody>
      </p:sp>
    </p:spTree>
    <p:extLst>
      <p:ext uri="{BB962C8B-B14F-4D97-AF65-F5344CB8AC3E}">
        <p14:creationId xmlns:p14="http://schemas.microsoft.com/office/powerpoint/2010/main" val="27558667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Graph theory</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16</a:t>
            </a:fld>
            <a:endParaRPr lang="en-US"/>
          </a:p>
        </p:txBody>
      </p:sp>
    </p:spTree>
    <p:extLst>
      <p:ext uri="{BB962C8B-B14F-4D97-AF65-F5344CB8AC3E}">
        <p14:creationId xmlns:p14="http://schemas.microsoft.com/office/powerpoint/2010/main" val="33304795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neo4j?</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17</a:t>
            </a:fld>
            <a:endParaRPr lang="en-US"/>
          </a:p>
        </p:txBody>
      </p:sp>
    </p:spTree>
    <p:extLst>
      <p:ext uri="{BB962C8B-B14F-4D97-AF65-F5344CB8AC3E}">
        <p14:creationId xmlns:p14="http://schemas.microsoft.com/office/powerpoint/2010/main" val="11492846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F7EC5A-8E45-46E7-B91B-8F21C08AAF87}" type="slidenum">
              <a:rPr lang="en-US" smtClean="0"/>
              <a:t>18</a:t>
            </a:fld>
            <a:endParaRPr lang="en-US"/>
          </a:p>
        </p:txBody>
      </p:sp>
    </p:spTree>
    <p:extLst>
      <p:ext uri="{BB962C8B-B14F-4D97-AF65-F5344CB8AC3E}">
        <p14:creationId xmlns:p14="http://schemas.microsoft.com/office/powerpoint/2010/main" val="33622267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Installing Neo4j</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19</a:t>
            </a:fld>
            <a:endParaRPr lang="en-US"/>
          </a:p>
        </p:txBody>
      </p:sp>
    </p:spTree>
    <p:extLst>
      <p:ext uri="{BB962C8B-B14F-4D97-AF65-F5344CB8AC3E}">
        <p14:creationId xmlns:p14="http://schemas.microsoft.com/office/powerpoint/2010/main" val="10537978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Neo4j browser</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20</a:t>
            </a:fld>
            <a:endParaRPr lang="en-US"/>
          </a:p>
        </p:txBody>
      </p:sp>
    </p:spTree>
    <p:extLst>
      <p:ext uri="{BB962C8B-B14F-4D97-AF65-F5344CB8AC3E}">
        <p14:creationId xmlns:p14="http://schemas.microsoft.com/office/powerpoint/2010/main" val="13068521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Cypher</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21</a:t>
            </a:fld>
            <a:endParaRPr lang="en-US"/>
          </a:p>
        </p:txBody>
      </p:sp>
    </p:spTree>
    <p:extLst>
      <p:ext uri="{BB962C8B-B14F-4D97-AF65-F5344CB8AC3E}">
        <p14:creationId xmlns:p14="http://schemas.microsoft.com/office/powerpoint/2010/main" val="4047801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68F7EC5A-8E45-46E7-B91B-8F21C08AAF87}" type="slidenum">
              <a:rPr lang="en-US" smtClean="0"/>
              <a:t>3</a:t>
            </a:fld>
            <a:endParaRPr lang="en-US"/>
          </a:p>
        </p:txBody>
      </p:sp>
    </p:spTree>
    <p:extLst>
      <p:ext uri="{BB962C8B-B14F-4D97-AF65-F5344CB8AC3E}">
        <p14:creationId xmlns:p14="http://schemas.microsoft.com/office/powerpoint/2010/main" val="27330654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About.me/</a:t>
            </a:r>
            <a:r>
              <a:rPr lang="en-US" dirty="0" err="1" smtClean="0"/>
              <a:t>mjeaton</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5</a:t>
            </a:fld>
            <a:endParaRPr lang="en-US"/>
          </a:p>
        </p:txBody>
      </p:sp>
    </p:spTree>
    <p:extLst>
      <p:ext uri="{BB962C8B-B14F-4D97-AF65-F5344CB8AC3E}">
        <p14:creationId xmlns:p14="http://schemas.microsoft.com/office/powerpoint/2010/main" val="18473019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About.me/</a:t>
            </a:r>
            <a:r>
              <a:rPr lang="en-US" dirty="0" err="1" smtClean="0"/>
              <a:t>mjeaton</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6</a:t>
            </a:fld>
            <a:endParaRPr lang="en-US"/>
          </a:p>
        </p:txBody>
      </p:sp>
    </p:spTree>
    <p:extLst>
      <p:ext uri="{BB962C8B-B14F-4D97-AF65-F5344CB8AC3E}">
        <p14:creationId xmlns:p14="http://schemas.microsoft.com/office/powerpoint/2010/main" val="35931415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7</a:t>
            </a:fld>
            <a:endParaRPr lang="en-US"/>
          </a:p>
        </p:txBody>
      </p:sp>
    </p:spTree>
    <p:extLst>
      <p:ext uri="{BB962C8B-B14F-4D97-AF65-F5344CB8AC3E}">
        <p14:creationId xmlns:p14="http://schemas.microsoft.com/office/powerpoint/2010/main" val="33983679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Relationships</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8</a:t>
            </a:fld>
            <a:endParaRPr lang="en-US"/>
          </a:p>
        </p:txBody>
      </p:sp>
    </p:spTree>
    <p:extLst>
      <p:ext uri="{BB962C8B-B14F-4D97-AF65-F5344CB8AC3E}">
        <p14:creationId xmlns:p14="http://schemas.microsoft.com/office/powerpoint/2010/main" val="1011614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9</a:t>
            </a:fld>
            <a:endParaRPr lang="en-US"/>
          </a:p>
        </p:txBody>
      </p:sp>
    </p:spTree>
    <p:extLst>
      <p:ext uri="{BB962C8B-B14F-4D97-AF65-F5344CB8AC3E}">
        <p14:creationId xmlns:p14="http://schemas.microsoft.com/office/powerpoint/2010/main" val="33030946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problem was to devise a walk through the city that would cross each bridge once and only once, with the provisos that: the islands could only be reached by the bridges and every bridge once accessed must be crossed to its other end. The starting and ending points of the walk need not be the same.</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10</a:t>
            </a:fld>
            <a:endParaRPr lang="en-US"/>
          </a:p>
        </p:txBody>
      </p:sp>
    </p:spTree>
    <p:extLst>
      <p:ext uri="{BB962C8B-B14F-4D97-AF65-F5344CB8AC3E}">
        <p14:creationId xmlns:p14="http://schemas.microsoft.com/office/powerpoint/2010/main" val="9413411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First, Euler pointed out that the choice of route inside each land mass is irrelevant. The only important feature of a route is the sequence of bridges crossed. This allowed him to reformulate the problem in abstract terms (laying the foundations of </a:t>
            </a:r>
            <a:r>
              <a:rPr lang="en-US" sz="1200" b="0" i="0" u="none" strike="noStrike" kern="1200" dirty="0" smtClean="0">
                <a:solidFill>
                  <a:schemeClr val="tx1"/>
                </a:solidFill>
                <a:effectLst/>
                <a:latin typeface="+mn-lt"/>
                <a:ea typeface="+mn-ea"/>
                <a:cs typeface="+mn-cs"/>
                <a:hlinkClick r:id="rId3" tooltip="Graph theory"/>
              </a:rPr>
              <a:t>graph theory</a:t>
            </a:r>
            <a:r>
              <a:rPr lang="en-US" sz="1200" b="0" i="0" kern="1200" dirty="0" smtClean="0">
                <a:solidFill>
                  <a:schemeClr val="tx1"/>
                </a:solidFill>
                <a:effectLst/>
                <a:latin typeface="+mn-lt"/>
                <a:ea typeface="+mn-ea"/>
                <a:cs typeface="+mn-cs"/>
              </a:rPr>
              <a:t>), eliminating all features except the list of land masses and the bridges connecting them. In modern terms, one replaces each land mass with an abstract "</a:t>
            </a:r>
            <a:r>
              <a:rPr lang="en-US" sz="1200" b="0" i="0" u="none" strike="noStrike" kern="1200" dirty="0" smtClean="0">
                <a:solidFill>
                  <a:schemeClr val="tx1"/>
                </a:solidFill>
                <a:effectLst/>
                <a:latin typeface="+mn-lt"/>
                <a:ea typeface="+mn-ea"/>
                <a:cs typeface="+mn-cs"/>
                <a:hlinkClick r:id="rId4" tooltip="Vertex (graph theory)"/>
              </a:rPr>
              <a:t>vertex</a:t>
            </a:r>
            <a:r>
              <a:rPr lang="en-US" sz="1200" b="0" i="0" kern="1200" dirty="0" smtClean="0">
                <a:solidFill>
                  <a:schemeClr val="tx1"/>
                </a:solidFill>
                <a:effectLst/>
                <a:latin typeface="+mn-lt"/>
                <a:ea typeface="+mn-ea"/>
                <a:cs typeface="+mn-cs"/>
              </a:rPr>
              <a:t>" or node, and each bridge with an abstract connection, an "</a:t>
            </a:r>
            <a:r>
              <a:rPr lang="en-US" sz="1200" b="0" i="0" u="none" strike="noStrike" kern="1200" dirty="0" smtClean="0">
                <a:solidFill>
                  <a:schemeClr val="tx1"/>
                </a:solidFill>
                <a:effectLst/>
                <a:latin typeface="+mn-lt"/>
                <a:ea typeface="+mn-ea"/>
                <a:cs typeface="+mn-cs"/>
                <a:hlinkClick r:id="rId5" tooltip="Edge (graph theory)"/>
              </a:rPr>
              <a:t>edge</a:t>
            </a:r>
            <a:r>
              <a:rPr lang="en-US" sz="1200" b="0" i="0" kern="1200" dirty="0" smtClean="0">
                <a:solidFill>
                  <a:schemeClr val="tx1"/>
                </a:solidFill>
                <a:effectLst/>
                <a:latin typeface="+mn-lt"/>
                <a:ea typeface="+mn-ea"/>
                <a:cs typeface="+mn-cs"/>
              </a:rPr>
              <a:t>", which only serves to record which pair of vertices (land masses) is connected by that bridge. The resulting mathematical structure is called a </a:t>
            </a:r>
            <a:r>
              <a:rPr lang="en-US" sz="1200" b="0" i="0" u="none" strike="noStrike" kern="1200" dirty="0" smtClean="0">
                <a:solidFill>
                  <a:schemeClr val="tx1"/>
                </a:solidFill>
                <a:effectLst/>
                <a:latin typeface="+mn-lt"/>
                <a:ea typeface="+mn-ea"/>
                <a:cs typeface="+mn-cs"/>
                <a:hlinkClick r:id="rId6" tooltip="Graph (mathematics)"/>
              </a:rPr>
              <a:t>graph</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11</a:t>
            </a:fld>
            <a:endParaRPr lang="en-US"/>
          </a:p>
        </p:txBody>
      </p:sp>
    </p:spTree>
    <p:extLst>
      <p:ext uri="{BB962C8B-B14F-4D97-AF65-F5344CB8AC3E}">
        <p14:creationId xmlns:p14="http://schemas.microsoft.com/office/powerpoint/2010/main" val="23235804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6/21/2015</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commons.wikimedia.org/wiki/File:7_bridges.svg" TargetMode="External"/><Relationship Id="rId2" Type="http://schemas.openxmlformats.org/officeDocument/2006/relationships/hyperlink" Target="https://commons.wikimedia.org/wiki/File:Konigsberg_bridges.png" TargetMode="External"/><Relationship Id="rId1" Type="http://schemas.openxmlformats.org/officeDocument/2006/relationships/slideLayout" Target="../slideLayouts/slideLayout2.xml"/><Relationship Id="rId4" Type="http://schemas.openxmlformats.org/officeDocument/2006/relationships/hyperlink" Target="https://commons.wikimedia.org/wiki/File:K%C3%B6nigsberg_graph.svg"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g"/><Relationship Id="rId7"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4.gif"/><Relationship Id="rId5" Type="http://schemas.openxmlformats.org/officeDocument/2006/relationships/image" Target="../media/image3.jp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685800"/>
            <a:ext cx="8534400" cy="5507182"/>
          </a:xfrm>
        </p:spPr>
        <p:txBody>
          <a:bodyPr>
            <a:normAutofit/>
          </a:bodyPr>
          <a:lstStyle/>
          <a:p>
            <a:r>
              <a:rPr lang="en-US" b="1" dirty="0"/>
              <a:t>An Introduction to Neo4j</a:t>
            </a:r>
          </a:p>
          <a:p>
            <a:r>
              <a:rPr lang="en-US" dirty="0"/>
              <a:t>Over the years, relational databases have become the proverbial hammer to the storage nail. Tables, rows, primary keys, foreign keys and the always loved SQL. Relational databases like SQL Server have their place, but when it comes to relationships, you can easily slip into a world of unnecessary complexity. Thankfully, there is a better way - graph databases. Neo4j is the most popular graph database in use today. In this session, we'll discuss the basics of graph databases, how to set up neo4j, create your first database and query using the cypher query language. You'll come out of this session with an understanding of why and how you'd use a graph database to solve real world problems.</a:t>
            </a:r>
          </a:p>
          <a:p>
            <a:endParaRPr lang="en-US" dirty="0"/>
          </a:p>
        </p:txBody>
      </p:sp>
    </p:spTree>
    <p:extLst>
      <p:ext uri="{BB962C8B-B14F-4D97-AF65-F5344CB8AC3E}">
        <p14:creationId xmlns:p14="http://schemas.microsoft.com/office/powerpoint/2010/main" val="10915576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Seven bridges problem</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1" y="660446"/>
            <a:ext cx="4855963" cy="3826885"/>
          </a:xfrm>
        </p:spPr>
      </p:pic>
    </p:spTree>
    <p:extLst>
      <p:ext uri="{BB962C8B-B14F-4D97-AF65-F5344CB8AC3E}">
        <p14:creationId xmlns:p14="http://schemas.microsoft.com/office/powerpoint/2010/main" val="11904405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Seven bridges problem</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9718" y="659606"/>
            <a:ext cx="5041153" cy="4038493"/>
          </a:xfrm>
        </p:spPr>
      </p:pic>
    </p:spTree>
    <p:extLst>
      <p:ext uri="{BB962C8B-B14F-4D97-AF65-F5344CB8AC3E}">
        <p14:creationId xmlns:p14="http://schemas.microsoft.com/office/powerpoint/2010/main" val="25125463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Seven bridges problem</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2" y="646159"/>
            <a:ext cx="5017341" cy="4019417"/>
          </a:xfrm>
        </p:spPr>
      </p:pic>
    </p:spTree>
    <p:extLst>
      <p:ext uri="{BB962C8B-B14F-4D97-AF65-F5344CB8AC3E}">
        <p14:creationId xmlns:p14="http://schemas.microsoft.com/office/powerpoint/2010/main" val="167066268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theory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16281563"/>
              </p:ext>
            </p:extLst>
          </p:nvPr>
        </p:nvGraphicFramePr>
        <p:xfrm>
          <a:off x="684213" y="685799"/>
          <a:ext cx="8534400" cy="4155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rot="21278582">
            <a:off x="4966965" y="1579831"/>
            <a:ext cx="772969" cy="369332"/>
          </a:xfrm>
          <a:prstGeom prst="rect">
            <a:avLst/>
          </a:prstGeom>
          <a:noFill/>
        </p:spPr>
        <p:txBody>
          <a:bodyPr wrap="none" rtlCol="0">
            <a:spAutoFit/>
          </a:bodyPr>
          <a:lstStyle/>
          <a:p>
            <a:r>
              <a:rPr lang="en-US" dirty="0" smtClean="0"/>
              <a:t>Edge</a:t>
            </a:r>
            <a:endParaRPr lang="en-US" dirty="0"/>
          </a:p>
        </p:txBody>
      </p:sp>
      <p:sp>
        <p:nvSpPr>
          <p:cNvPr id="6" name="TextBox 5"/>
          <p:cNvSpPr txBox="1"/>
          <p:nvPr/>
        </p:nvSpPr>
        <p:spPr>
          <a:xfrm rot="1767529">
            <a:off x="4137593" y="2499683"/>
            <a:ext cx="772969" cy="369332"/>
          </a:xfrm>
          <a:prstGeom prst="rect">
            <a:avLst/>
          </a:prstGeom>
          <a:noFill/>
        </p:spPr>
        <p:txBody>
          <a:bodyPr wrap="none" rtlCol="0">
            <a:spAutoFit/>
          </a:bodyPr>
          <a:lstStyle/>
          <a:p>
            <a:r>
              <a:rPr lang="en-US" dirty="0" smtClean="0"/>
              <a:t>Edge</a:t>
            </a:r>
            <a:endParaRPr lang="en-US" dirty="0"/>
          </a:p>
        </p:txBody>
      </p:sp>
      <p:sp>
        <p:nvSpPr>
          <p:cNvPr id="7" name="TextBox 6"/>
          <p:cNvSpPr txBox="1"/>
          <p:nvPr/>
        </p:nvSpPr>
        <p:spPr>
          <a:xfrm rot="18415936">
            <a:off x="2133600" y="2744790"/>
            <a:ext cx="772969" cy="369332"/>
          </a:xfrm>
          <a:prstGeom prst="rect">
            <a:avLst/>
          </a:prstGeom>
          <a:noFill/>
        </p:spPr>
        <p:txBody>
          <a:bodyPr wrap="none" rtlCol="0">
            <a:spAutoFit/>
          </a:bodyPr>
          <a:lstStyle/>
          <a:p>
            <a:r>
              <a:rPr lang="en-US" dirty="0" smtClean="0"/>
              <a:t>Edge</a:t>
            </a:r>
            <a:endParaRPr lang="en-US" dirty="0"/>
          </a:p>
        </p:txBody>
      </p:sp>
    </p:spTree>
    <p:extLst>
      <p:ext uri="{BB962C8B-B14F-4D97-AF65-F5344CB8AC3E}">
        <p14:creationId xmlns:p14="http://schemas.microsoft.com/office/powerpoint/2010/main" val="413871614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theory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26185007"/>
              </p:ext>
            </p:extLst>
          </p:nvPr>
        </p:nvGraphicFramePr>
        <p:xfrm>
          <a:off x="684213" y="685799"/>
          <a:ext cx="8534400" cy="4155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rot="21278582">
            <a:off x="4588658" y="1579831"/>
            <a:ext cx="1529586" cy="369332"/>
          </a:xfrm>
          <a:prstGeom prst="rect">
            <a:avLst/>
          </a:prstGeom>
          <a:noFill/>
        </p:spPr>
        <p:txBody>
          <a:bodyPr wrap="none" rtlCol="0">
            <a:spAutoFit/>
          </a:bodyPr>
          <a:lstStyle/>
          <a:p>
            <a:r>
              <a:rPr lang="en-US" dirty="0" smtClean="0"/>
              <a:t>Relationship</a:t>
            </a:r>
            <a:endParaRPr lang="en-US" dirty="0"/>
          </a:p>
        </p:txBody>
      </p:sp>
      <p:sp>
        <p:nvSpPr>
          <p:cNvPr id="6" name="TextBox 5"/>
          <p:cNvSpPr txBox="1"/>
          <p:nvPr/>
        </p:nvSpPr>
        <p:spPr>
          <a:xfrm rot="1767529">
            <a:off x="3759286" y="2499683"/>
            <a:ext cx="1529586" cy="369332"/>
          </a:xfrm>
          <a:prstGeom prst="rect">
            <a:avLst/>
          </a:prstGeom>
          <a:noFill/>
        </p:spPr>
        <p:txBody>
          <a:bodyPr wrap="none" rtlCol="0">
            <a:spAutoFit/>
          </a:bodyPr>
          <a:lstStyle/>
          <a:p>
            <a:r>
              <a:rPr lang="en-US" dirty="0" smtClean="0"/>
              <a:t>Relationship</a:t>
            </a:r>
            <a:endParaRPr lang="en-US" dirty="0"/>
          </a:p>
        </p:txBody>
      </p:sp>
      <p:sp>
        <p:nvSpPr>
          <p:cNvPr id="7" name="TextBox 6"/>
          <p:cNvSpPr txBox="1"/>
          <p:nvPr/>
        </p:nvSpPr>
        <p:spPr>
          <a:xfrm rot="18415936">
            <a:off x="1755293" y="2744790"/>
            <a:ext cx="1529586" cy="369332"/>
          </a:xfrm>
          <a:prstGeom prst="rect">
            <a:avLst/>
          </a:prstGeom>
          <a:noFill/>
        </p:spPr>
        <p:txBody>
          <a:bodyPr wrap="none" rtlCol="0">
            <a:spAutoFit/>
          </a:bodyPr>
          <a:lstStyle/>
          <a:p>
            <a:r>
              <a:rPr lang="en-US" dirty="0" smtClean="0"/>
              <a:t>Relationship</a:t>
            </a:r>
            <a:endParaRPr lang="en-US" dirty="0"/>
          </a:p>
        </p:txBody>
      </p:sp>
    </p:spTree>
    <p:extLst>
      <p:ext uri="{BB962C8B-B14F-4D97-AF65-F5344CB8AC3E}">
        <p14:creationId xmlns:p14="http://schemas.microsoft.com/office/powerpoint/2010/main" val="207859602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nosql</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865135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databases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7375244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Neo4j</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08535301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60701341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browser</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2426386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283143" cy="2971801"/>
          </a:xfrm>
        </p:spPr>
        <p:txBody>
          <a:bodyPr/>
          <a:lstStyle/>
          <a:p>
            <a:r>
              <a:rPr lang="en-US" b="1" dirty="0"/>
              <a:t>An Introduction to Neo4j</a:t>
            </a:r>
            <a:endParaRPr lang="en-US" dirty="0"/>
          </a:p>
        </p:txBody>
      </p:sp>
      <p:sp>
        <p:nvSpPr>
          <p:cNvPr id="3" name="Subtitle 2"/>
          <p:cNvSpPr>
            <a:spLocks noGrp="1"/>
          </p:cNvSpPr>
          <p:nvPr>
            <p:ph type="subTitle" idx="1"/>
          </p:nvPr>
        </p:nvSpPr>
        <p:spPr/>
        <p:txBody>
          <a:bodyPr/>
          <a:lstStyle/>
          <a:p>
            <a:r>
              <a:rPr lang="en-US" dirty="0"/>
              <a:t>The Kansas City Developer </a:t>
            </a:r>
            <a:r>
              <a:rPr lang="en-US" dirty="0" smtClean="0"/>
              <a:t>Conference</a:t>
            </a:r>
          </a:p>
          <a:p>
            <a:r>
              <a:rPr lang="en-US" dirty="0" smtClean="0"/>
              <a:t>June 25, 2015</a:t>
            </a:r>
          </a:p>
          <a:p>
            <a:endParaRPr lang="en-US" dirty="0"/>
          </a:p>
          <a:p>
            <a:r>
              <a:rPr lang="en-US" dirty="0" smtClean="0">
                <a:solidFill>
                  <a:schemeClr val="tx1"/>
                </a:solidFill>
              </a:rPr>
              <a:t>Michael Eaton / @</a:t>
            </a:r>
            <a:r>
              <a:rPr lang="en-US" dirty="0" err="1" smtClean="0">
                <a:solidFill>
                  <a:schemeClr val="tx1"/>
                </a:solidFill>
              </a:rPr>
              <a:t>mjeaton</a:t>
            </a:r>
            <a:endParaRPr lang="en-US" dirty="0">
              <a:solidFill>
                <a:schemeClr val="tx1"/>
              </a:solidFill>
            </a:endParaRPr>
          </a:p>
        </p:txBody>
      </p:sp>
    </p:spTree>
    <p:extLst>
      <p:ext uri="{BB962C8B-B14F-4D97-AF65-F5344CB8AC3E}">
        <p14:creationId xmlns:p14="http://schemas.microsoft.com/office/powerpoint/2010/main" val="40647530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cypher</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8344492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information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04335749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981200" y="2678113"/>
            <a:ext cx="8229600" cy="1501775"/>
          </a:xfrm>
        </p:spPr>
        <p:txBody>
          <a:bodyPr>
            <a:normAutofit fontScale="70000" lnSpcReduction="20000"/>
          </a:bodyPr>
          <a:lstStyle/>
          <a:p>
            <a:pPr marL="0" indent="0" algn="ctr">
              <a:buNone/>
            </a:pPr>
            <a:r>
              <a:rPr lang="en-US" sz="9600" dirty="0">
                <a:solidFill>
                  <a:schemeClr val="tx1"/>
                </a:solidFill>
              </a:rPr>
              <a:t>about.me/</a:t>
            </a:r>
            <a:r>
              <a:rPr lang="en-US" sz="9600" dirty="0" err="1">
                <a:solidFill>
                  <a:schemeClr val="tx1"/>
                </a:solidFill>
              </a:rPr>
              <a:t>mjeaton</a:t>
            </a:r>
            <a:endParaRPr lang="en-US" sz="9600" dirty="0">
              <a:solidFill>
                <a:schemeClr val="tx1"/>
              </a:solidFill>
            </a:endParaRPr>
          </a:p>
          <a:p>
            <a:pPr marL="0" indent="0">
              <a:buNone/>
            </a:pPr>
            <a:endParaRPr lang="en-US" dirty="0">
              <a:solidFill>
                <a:schemeClr val="tx1"/>
              </a:solidFill>
            </a:endParaRPr>
          </a:p>
        </p:txBody>
      </p:sp>
    </p:spTree>
    <p:extLst>
      <p:ext uri="{BB962C8B-B14F-4D97-AF65-F5344CB8AC3E}">
        <p14:creationId xmlns:p14="http://schemas.microsoft.com/office/powerpoint/2010/main" val="405501580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 credits</a:t>
            </a:r>
            <a:endParaRPr lang="en-US" dirty="0"/>
          </a:p>
        </p:txBody>
      </p:sp>
      <p:sp>
        <p:nvSpPr>
          <p:cNvPr id="3" name="Content Placeholder 2"/>
          <p:cNvSpPr>
            <a:spLocks noGrp="1"/>
          </p:cNvSpPr>
          <p:nvPr>
            <p:ph idx="1"/>
          </p:nvPr>
        </p:nvSpPr>
        <p:spPr>
          <a:xfrm>
            <a:off x="684211" y="685800"/>
            <a:ext cx="10813023" cy="3615267"/>
          </a:xfrm>
        </p:spPr>
        <p:txBody>
          <a:bodyPr/>
          <a:lstStyle/>
          <a:p>
            <a:r>
              <a:rPr lang="en-US" dirty="0" smtClean="0"/>
              <a:t>Map of </a:t>
            </a:r>
            <a:r>
              <a:rPr lang="en-US" dirty="0" err="1" smtClean="0"/>
              <a:t>Königsberg</a:t>
            </a:r>
            <a:r>
              <a:rPr lang="en-US" dirty="0"/>
              <a:t> - </a:t>
            </a:r>
            <a:r>
              <a:rPr lang="en-US" dirty="0">
                <a:hlinkClick r:id="rId2"/>
              </a:rPr>
              <a:t>https://</a:t>
            </a:r>
            <a:r>
              <a:rPr lang="en-US" dirty="0" smtClean="0">
                <a:hlinkClick r:id="rId2"/>
              </a:rPr>
              <a:t>commons.wikimedia.org/wiki/File:Konigsberg_bridges.png</a:t>
            </a:r>
            <a:endParaRPr lang="en-US" dirty="0" smtClean="0"/>
          </a:p>
          <a:p>
            <a:r>
              <a:rPr lang="en-US" dirty="0"/>
              <a:t>Bridges - </a:t>
            </a:r>
            <a:r>
              <a:rPr lang="en-US" dirty="0">
                <a:hlinkClick r:id="rId3"/>
              </a:rPr>
              <a:t>https://</a:t>
            </a:r>
            <a:r>
              <a:rPr lang="en-US" dirty="0" smtClean="0">
                <a:hlinkClick r:id="rId3"/>
              </a:rPr>
              <a:t>commons.wikimedia.org/wiki/File:7_bridges.svg</a:t>
            </a:r>
            <a:endParaRPr lang="en-US" dirty="0" smtClean="0"/>
          </a:p>
          <a:p>
            <a:r>
              <a:rPr lang="en-US" dirty="0" err="1" smtClean="0"/>
              <a:t>Königsberg</a:t>
            </a:r>
            <a:r>
              <a:rPr lang="en-US" dirty="0"/>
              <a:t> Graph - </a:t>
            </a:r>
            <a:r>
              <a:rPr lang="en-US" dirty="0">
                <a:hlinkClick r:id="rId4"/>
              </a:rPr>
              <a:t>https://</a:t>
            </a:r>
            <a:r>
              <a:rPr lang="en-US" dirty="0" smtClean="0">
                <a:hlinkClick r:id="rId4"/>
              </a:rPr>
              <a:t>commons.wikimedia.org/wiki/File:K%C3%B6nigsberg_graph.svg</a:t>
            </a:r>
            <a:endParaRPr lang="en-US" dirty="0" smtClean="0"/>
          </a:p>
          <a:p>
            <a:endParaRPr lang="en-US" dirty="0" smtClean="0"/>
          </a:p>
          <a:p>
            <a:endParaRPr lang="en-US" dirty="0"/>
          </a:p>
          <a:p>
            <a:endParaRPr lang="en-US" dirty="0"/>
          </a:p>
        </p:txBody>
      </p:sp>
    </p:spTree>
    <p:extLst>
      <p:ext uri="{BB962C8B-B14F-4D97-AF65-F5344CB8AC3E}">
        <p14:creationId xmlns:p14="http://schemas.microsoft.com/office/powerpoint/2010/main" val="318456826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3" cstate="print">
            <a:extLst>
              <a:ext uri="{28A0092B-C50C-407E-A947-70E740481C1C}">
                <a14:useLocalDpi xmlns:a14="http://schemas.microsoft.com/office/drawing/2010/main" val="0"/>
              </a:ext>
            </a:extLst>
          </a:blip>
          <a:stretch>
            <a:fillRect/>
          </a:stretch>
        </p:blipFill>
        <p:spPr>
          <a:xfrm>
            <a:off x="6366329" y="331352"/>
            <a:ext cx="4470400" cy="3352800"/>
          </a:xfrm>
        </p:spPr>
      </p:pic>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76979" y="521852"/>
            <a:ext cx="3851832" cy="297180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10000" y="3131702"/>
            <a:ext cx="2984500" cy="3048000"/>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81601" y="242453"/>
            <a:ext cx="1476375" cy="2312395"/>
          </a:xfrm>
          <a:prstGeom prst="rect">
            <a:avLst/>
          </a:prstGeom>
        </p:spPr>
      </p:pic>
      <p:pic>
        <p:nvPicPr>
          <p:cNvPr id="2" name="Picture 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258050" y="3252352"/>
            <a:ext cx="3200400" cy="2400300"/>
          </a:xfrm>
          <a:prstGeom prst="rect">
            <a:avLst/>
          </a:prstGeom>
        </p:spPr>
      </p:pic>
      <p:pic>
        <p:nvPicPr>
          <p:cNvPr id="3" name="Picture 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676979" y="4408052"/>
            <a:ext cx="2362200" cy="1771650"/>
          </a:xfrm>
          <a:prstGeom prst="rect">
            <a:avLst/>
          </a:prstGeom>
        </p:spPr>
      </p:pic>
    </p:spTree>
    <p:extLst>
      <p:ext uri="{BB962C8B-B14F-4D97-AF65-F5344CB8AC3E}">
        <p14:creationId xmlns:p14="http://schemas.microsoft.com/office/powerpoint/2010/main" val="247972875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1943100" y="228600"/>
            <a:ext cx="8305800" cy="554038"/>
          </a:xfrm>
        </p:spPr>
        <p:txBody>
          <a:bodyPr>
            <a:normAutofit fontScale="90000"/>
          </a:bodyPr>
          <a:lstStyle/>
          <a:p>
            <a:pPr algn="ctr"/>
            <a:r>
              <a:rPr lang="en-US" dirty="0" smtClean="0"/>
              <a:t>Quicken Loans</a:t>
            </a:r>
            <a:endParaRPr lang="en-US" dirty="0"/>
          </a:p>
        </p:txBody>
      </p:sp>
      <p:pic>
        <p:nvPicPr>
          <p:cNvPr id="1026" name="Picture 2" descr="http://dotconnectorblog.com/wp-content/uploads/2011/06/QL-ETA-color-logo-low-res.jpg"/>
          <p:cNvPicPr>
            <a:picLocks noChangeAspect="1" noChangeArrowheads="1"/>
          </p:cNvPicPr>
          <p:nvPr/>
        </p:nvPicPr>
        <p:blipFill>
          <a:blip r:embed="rId2" cstate="print"/>
          <a:srcRect/>
          <a:stretch>
            <a:fillRect/>
          </a:stretch>
        </p:blipFill>
        <p:spPr bwMode="auto">
          <a:xfrm>
            <a:off x="1752600" y="2362200"/>
            <a:ext cx="8652064" cy="1752600"/>
          </a:xfrm>
          <a:prstGeom prst="rect">
            <a:avLst/>
          </a:prstGeom>
          <a:noFill/>
        </p:spPr>
      </p:pic>
    </p:spTree>
    <p:extLst>
      <p:ext uri="{BB962C8B-B14F-4D97-AF65-F5344CB8AC3E}">
        <p14:creationId xmlns:p14="http://schemas.microsoft.com/office/powerpoint/2010/main" val="2902341867"/>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981200" y="2678113"/>
            <a:ext cx="8229600" cy="1501775"/>
          </a:xfrm>
        </p:spPr>
        <p:txBody>
          <a:bodyPr>
            <a:normAutofit fontScale="70000" lnSpcReduction="20000"/>
          </a:bodyPr>
          <a:lstStyle/>
          <a:p>
            <a:pPr marL="0" indent="0" algn="ctr">
              <a:buNone/>
            </a:pPr>
            <a:r>
              <a:rPr lang="en-US" sz="9600" dirty="0">
                <a:solidFill>
                  <a:schemeClr val="tx1"/>
                </a:solidFill>
              </a:rPr>
              <a:t>about.me/</a:t>
            </a:r>
            <a:r>
              <a:rPr lang="en-US" sz="9600" dirty="0" err="1">
                <a:solidFill>
                  <a:schemeClr val="tx1"/>
                </a:solidFill>
              </a:rPr>
              <a:t>mjeaton</a:t>
            </a:r>
            <a:endParaRPr lang="en-US" sz="9600" dirty="0">
              <a:solidFill>
                <a:schemeClr val="tx1"/>
              </a:solidFill>
            </a:endParaRPr>
          </a:p>
          <a:p>
            <a:pPr marL="0" indent="0">
              <a:buNone/>
            </a:pPr>
            <a:endParaRPr lang="en-US" dirty="0">
              <a:solidFill>
                <a:schemeClr val="tx1"/>
              </a:solidFill>
            </a:endParaRPr>
          </a:p>
        </p:txBody>
      </p:sp>
    </p:spTree>
    <p:extLst>
      <p:ext uri="{BB962C8B-B14F-4D97-AF65-F5344CB8AC3E}">
        <p14:creationId xmlns:p14="http://schemas.microsoft.com/office/powerpoint/2010/main" val="26589973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981200" y="2678113"/>
            <a:ext cx="8229600" cy="1501775"/>
          </a:xfrm>
        </p:spPr>
        <p:txBody>
          <a:bodyPr>
            <a:normAutofit fontScale="40000" lnSpcReduction="20000"/>
          </a:bodyPr>
          <a:lstStyle/>
          <a:p>
            <a:pPr marL="0" indent="0" defTabSz="914400">
              <a:spcBef>
                <a:spcPts val="0"/>
              </a:spcBef>
              <a:spcAft>
                <a:spcPts val="0"/>
              </a:spcAft>
              <a:buClrTx/>
              <a:buSzTx/>
              <a:buNone/>
              <a:defRPr/>
            </a:pPr>
            <a:r>
              <a:rPr lang="en-US" sz="7200" dirty="0"/>
              <a:t>Disclaimer: Enthusiast, not expert</a:t>
            </a:r>
          </a:p>
          <a:p>
            <a:endParaRPr lang="en-US" sz="7200" dirty="0"/>
          </a:p>
          <a:p>
            <a:r>
              <a:rPr lang="en-US" sz="7200" dirty="0"/>
              <a:t>NOT a </a:t>
            </a:r>
            <a:r>
              <a:rPr lang="en-US" sz="7200" dirty="0" err="1"/>
              <a:t>mathmetician</a:t>
            </a:r>
            <a:r>
              <a:rPr lang="en-US" sz="7200" dirty="0"/>
              <a:t>!</a:t>
            </a:r>
          </a:p>
          <a:p>
            <a:pPr marL="0" indent="0">
              <a:buNone/>
            </a:pPr>
            <a:endParaRPr lang="en-US" dirty="0">
              <a:solidFill>
                <a:schemeClr val="tx1"/>
              </a:solidFill>
            </a:endParaRPr>
          </a:p>
        </p:txBody>
      </p:sp>
    </p:spTree>
    <p:extLst>
      <p:ext uri="{BB962C8B-B14F-4D97-AF65-F5344CB8AC3E}">
        <p14:creationId xmlns:p14="http://schemas.microsoft.com/office/powerpoint/2010/main" val="25606869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2" y="872594"/>
            <a:ext cx="5111761" cy="3614738"/>
          </a:xfrm>
        </p:spPr>
      </p:pic>
    </p:spTree>
    <p:extLst>
      <p:ext uri="{BB962C8B-B14F-4D97-AF65-F5344CB8AC3E}">
        <p14:creationId xmlns:p14="http://schemas.microsoft.com/office/powerpoint/2010/main" val="16520726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Graphs</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1" y="868680"/>
            <a:ext cx="3901236" cy="3618652"/>
          </a:xfrm>
        </p:spPr>
      </p:pic>
    </p:spTree>
    <p:extLst>
      <p:ext uri="{BB962C8B-B14F-4D97-AF65-F5344CB8AC3E}">
        <p14:creationId xmlns:p14="http://schemas.microsoft.com/office/powerpoint/2010/main" val="21729841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0355" y="646762"/>
            <a:ext cx="6369372" cy="5326855"/>
          </a:xfrm>
        </p:spPr>
      </p:pic>
    </p:spTree>
    <p:extLst>
      <p:ext uri="{BB962C8B-B14F-4D97-AF65-F5344CB8AC3E}">
        <p14:creationId xmlns:p14="http://schemas.microsoft.com/office/powerpoint/2010/main" val="3240791636"/>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186</TotalTime>
  <Words>467</Words>
  <Application>Microsoft Office PowerPoint</Application>
  <PresentationFormat>Widescreen</PresentationFormat>
  <Paragraphs>82</Paragraphs>
  <Slides>23</Slides>
  <Notes>19</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Calibri</vt:lpstr>
      <vt:lpstr>Century Gothic</vt:lpstr>
      <vt:lpstr>Wingdings 3</vt:lpstr>
      <vt:lpstr>Slice</vt:lpstr>
      <vt:lpstr>PowerPoint Presentation</vt:lpstr>
      <vt:lpstr>An Introduction to Neo4j</vt:lpstr>
      <vt:lpstr>PowerPoint Presentation</vt:lpstr>
      <vt:lpstr>Quicken Loans</vt:lpstr>
      <vt:lpstr>PowerPoint Presentation</vt:lpstr>
      <vt:lpstr>PowerPoint Presentation</vt:lpstr>
      <vt:lpstr>Graphs?</vt:lpstr>
      <vt:lpstr>Graphs</vt:lpstr>
      <vt:lpstr>PowerPoint Presentation</vt:lpstr>
      <vt:lpstr>Seven bridges problem</vt:lpstr>
      <vt:lpstr>Seven bridges problem</vt:lpstr>
      <vt:lpstr>Seven bridges problem</vt:lpstr>
      <vt:lpstr>Graph theory</vt:lpstr>
      <vt:lpstr>Graph theory</vt:lpstr>
      <vt:lpstr>nosql</vt:lpstr>
      <vt:lpstr>Graph databases</vt:lpstr>
      <vt:lpstr>Neo4j</vt:lpstr>
      <vt:lpstr>installing</vt:lpstr>
      <vt:lpstr>browser</vt:lpstr>
      <vt:lpstr>cypher</vt:lpstr>
      <vt:lpstr>More information</vt:lpstr>
      <vt:lpstr>PowerPoint Presentation</vt:lpstr>
      <vt:lpstr>Image credits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Neo4j</dc:title>
  <dc:creator>Michael Eaton</dc:creator>
  <cp:lastModifiedBy>Michael Eaton</cp:lastModifiedBy>
  <cp:revision>12</cp:revision>
  <dcterms:created xsi:type="dcterms:W3CDTF">2015-06-12T01:02:04Z</dcterms:created>
  <dcterms:modified xsi:type="dcterms:W3CDTF">2015-06-22T02:35:08Z</dcterms:modified>
</cp:coreProperties>
</file>

<file path=docProps/thumbnail.jpeg>
</file>